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tags/tag7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ppt/tags/tag8.xml" ContentType="application/vnd.openxmlformats-officedocument.presentationml.tags+xml"/>
  <Override PartName="/docProps/app.xml" ContentType="application/vnd.openxmlformats-officedocument.extended-propertie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6.xml" ContentType="application/vnd.openxmlformats-officedocument.presentationml.tags+xml"/>
  <Override PartName="/ppt/tags/tag5.xml" ContentType="application/vnd.openxmlformats-officedocument.presentationml.tags+xml"/>
  <Override PartName="/ppt/tags/tag4.xml" ContentType="application/vnd.openxmlformats-officedocument.presentationml.tags+xml"/>
  <Override PartName="/ppt/tags/tag3.xml" ContentType="application/vnd.openxmlformats-officedocument.presentationml.tags+xml"/>
  <Override PartName="/ppt/tags/tag2.xml" ContentType="application/vnd.openxmlformats-officedocument.presentationml.tags+xml"/>
  <Override PartName="/ppt/tags/tag1.xml" ContentType="application/vnd.openxmlformats-officedocument.presentationml.tags+xml"/>
  <Override PartName="/ppt/tags/tag11.xml" ContentType="application/vnd.openxmlformats-officedocument.presentationml.tag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6" r:id="rId4"/>
    <p:sldId id="272" r:id="rId5"/>
    <p:sldId id="281" r:id="rId6"/>
    <p:sldId id="282" r:id="rId7"/>
    <p:sldId id="260" r:id="rId8"/>
    <p:sldId id="303" r:id="rId9"/>
    <p:sldId id="261" r:id="rId10"/>
    <p:sldId id="304" r:id="rId11"/>
    <p:sldId id="311" r:id="rId12"/>
    <p:sldId id="305" r:id="rId13"/>
    <p:sldId id="306" r:id="rId14"/>
    <p:sldId id="307" r:id="rId15"/>
    <p:sldId id="267" r:id="rId16"/>
    <p:sldId id="300" r:id="rId17"/>
    <p:sldId id="308" r:id="rId18"/>
    <p:sldId id="309" r:id="rId19"/>
    <p:sldId id="310" r:id="rId20"/>
    <p:sldId id="280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BDD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8" d="100"/>
          <a:sy n="58" d="100"/>
        </p:scale>
        <p:origin x="98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customXml" Target="../customXml/item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AC737F-D791-490D-A38D-284C2C79EA2C}" type="datetimeFigureOut">
              <a:rPr lang="zh-TW" altLang="en-US" smtClean="0"/>
              <a:t>2023/6/17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365AB9-EAE8-4818-922F-962593D7C9A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7125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65AB9-EAE8-4818-922F-962593D7C9AD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0366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65AB9-EAE8-4818-922F-962593D7C9AD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1719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D0FABC-F53C-AFDA-2886-4FD49431F5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C7CE89A-900D-07A4-8234-CEB0A87305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6593840-758E-F5AF-C803-FAD2AF65E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F07B5-153A-4C2A-AF68-03ECAEBD53C5}" type="datetimeFigureOut">
              <a:rPr lang="zh-TW" altLang="en-US" smtClean="0"/>
              <a:t>2023/6/17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B8DEEE8-7C96-15B4-1585-AFEFBE091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5687130-E6E1-D4AA-1562-74CBB2682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5D7A-5058-405D-BAA2-C489EF60A6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5150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0EA4EA-6BC3-E39D-9432-2021F05B3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6405E46-5449-CA9C-0249-F4029C0900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4A5890-03F2-BC30-51AD-DBB13013B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F07B5-153A-4C2A-AF68-03ECAEBD53C5}" type="datetimeFigureOut">
              <a:rPr lang="zh-TW" altLang="en-US" smtClean="0"/>
              <a:t>2023/6/17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926F517-7737-9994-355B-CB2409F1B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B264395-1A67-4AEA-B11E-554E0BAD9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5D7A-5058-405D-BAA2-C489EF60A6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8091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B1E68EA-3F5A-437D-58C0-69AF481681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E589B0C-3C1E-C778-703C-B7126FA5E1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DCB6B8-CF6F-EBC3-C715-729F6C862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F07B5-153A-4C2A-AF68-03ECAEBD53C5}" type="datetimeFigureOut">
              <a:rPr lang="zh-TW" altLang="en-US" smtClean="0"/>
              <a:t>2023/6/17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EA35D69-9137-CB21-A6A3-171F6AB86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472D005-A041-F056-F30A-FE28CB7E5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5D7A-5058-405D-BAA2-C489EF60A6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7761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329B75-1FA7-0EB0-D8E6-F4F65F6DA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7672D3-A38F-318E-2BAC-FF98BD1A5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824429-65A1-CE95-D72A-ED983B35A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F07B5-153A-4C2A-AF68-03ECAEBD53C5}" type="datetimeFigureOut">
              <a:rPr lang="zh-TW" altLang="en-US" smtClean="0"/>
              <a:t>2023/6/17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32C6BD-7DC0-6867-16D3-DD70CF7EF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18DADE0-5716-C7D6-8082-1013FFC6D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5D7A-5058-405D-BAA2-C489EF60A6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7947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609E26-9E2B-1065-4B57-784FCA821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E9FFA4A-84F0-DC98-A215-8C6B389F0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DD96B4D-54A6-E756-811F-858834787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F07B5-153A-4C2A-AF68-03ECAEBD53C5}" type="datetimeFigureOut">
              <a:rPr lang="zh-TW" altLang="en-US" smtClean="0"/>
              <a:t>2023/6/17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26C46F1-6EFF-718B-15DB-13CB506FE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43F4740-2A45-3680-CA63-6EA263C1E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5D7A-5058-405D-BAA2-C489EF60A6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6873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15AD06-9F09-12F4-C4D6-296EEA491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5C383AF-C9BC-CCFE-0CCE-B2C026285E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E1BF034-03E4-A966-6C83-06910E438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DA3CE54-65A9-5D8A-DC9E-731AF09EB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F07B5-153A-4C2A-AF68-03ECAEBD53C5}" type="datetimeFigureOut">
              <a:rPr lang="zh-TW" altLang="en-US" smtClean="0"/>
              <a:t>2023/6/17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00C8AF0-D742-31B9-C914-0ADABF58C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C24DFFC-DDCF-C10E-F3DD-1DBF8CAB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5D7A-5058-405D-BAA2-C489EF60A6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8222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B2C8A0-B7AB-CFA7-7913-0A49637CB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F0B0505-992D-BE74-2F67-45A3FB614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7CDCD8A-1A19-9EED-5638-82C9BFCA7B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405EF97-FBB9-203A-01AB-FA3D418B79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B6ACCE0-EC80-F04F-08D6-05777BE38D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B8DEAAD-DF84-95FD-3486-FE8535259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F07B5-153A-4C2A-AF68-03ECAEBD53C5}" type="datetimeFigureOut">
              <a:rPr lang="zh-TW" altLang="en-US" smtClean="0"/>
              <a:t>2023/6/17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8C7DAE2-B8ED-8728-4343-D6B1421CC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5D06369-77EC-1805-06C8-ABF50457B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5D7A-5058-405D-BAA2-C489EF60A6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5650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091487-2BBD-881F-64B4-28142A73C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0A9C85B-91E1-EA4C-BF0E-D29F517F6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F07B5-153A-4C2A-AF68-03ECAEBD53C5}" type="datetimeFigureOut">
              <a:rPr lang="zh-TW" altLang="en-US" smtClean="0"/>
              <a:t>2023/6/17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851B922-3F62-9F02-27EE-F98686B9E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C4209A-8A99-282F-FFAC-CBB744DE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5D7A-5058-405D-BAA2-C489EF60A6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3950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778E067-4801-0723-A1E2-901CA603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F07B5-153A-4C2A-AF68-03ECAEBD53C5}" type="datetimeFigureOut">
              <a:rPr lang="zh-TW" altLang="en-US" smtClean="0"/>
              <a:t>2023/6/17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4C0C8F4-1637-C418-0C85-977942CE0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AC65A65-8123-9BFD-6A4D-29832B433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5D7A-5058-405D-BAA2-C489EF60A6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5991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85506A-0FDE-0311-6D6B-66483A386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CB460A-74E5-3511-C32A-DF87BC5B8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15538D7-35E9-95C8-6CEE-B723CA3BAF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E09A0A9-30CE-A3E7-4B33-B54B919F7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F07B5-153A-4C2A-AF68-03ECAEBD53C5}" type="datetimeFigureOut">
              <a:rPr lang="zh-TW" altLang="en-US" smtClean="0"/>
              <a:t>2023/6/17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8252B9A-F4E0-5F5E-FC4A-D35D31C8A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57044D-C2E0-B6AD-04CA-FE5A20C1D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5D7A-5058-405D-BAA2-C489EF60A6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5786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4EEF78-1986-48C9-753F-988B04E4D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ECB4E67-F7EA-C5C0-612A-92AFAC1303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8537C2D-720D-4702-7347-9199273278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3045422-E694-C797-DC37-CFCEB0802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F07B5-153A-4C2A-AF68-03ECAEBD53C5}" type="datetimeFigureOut">
              <a:rPr lang="zh-TW" altLang="en-US" smtClean="0"/>
              <a:t>2023/6/17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B5414ED-576E-1026-52BB-FCC21B84C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92BD62A-4055-C494-BDEE-FE9596B2E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5D7A-5058-405D-BAA2-C489EF60A6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1151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7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AE1C9AD-F9B7-3021-1253-3082DE7AB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168FEDA-7CAA-F482-6CFE-D9ED2B1D8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D740A4-ADB9-3E9E-B475-B694CC45B5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F07B5-153A-4C2A-AF68-03ECAEBD53C5}" type="datetimeFigureOut">
              <a:rPr lang="zh-TW" altLang="en-US" smtClean="0"/>
              <a:t>2023/6/17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90D53B9-2F9D-596E-4EDB-F226BE49B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1A856C-F720-9E92-03B1-6A25EBBBE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795D7A-5058-405D-BAA2-C489EF60A6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2785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4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5.xml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7" Type="http://schemas.openxmlformats.org/officeDocument/2006/relationships/image" Target="../media/image1.png"/><Relationship Id="rId2" Type="http://schemas.microsoft.com/office/2007/relationships/media" Target="../media/media12.m4a"/><Relationship Id="rId1" Type="http://schemas.openxmlformats.org/officeDocument/2006/relationships/tags" Target="../tags/tag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7" Type="http://schemas.openxmlformats.org/officeDocument/2006/relationships/image" Target="../media/image1.png"/><Relationship Id="rId2" Type="http://schemas.microsoft.com/office/2007/relationships/media" Target="../media/media13.m4a"/><Relationship Id="rId1" Type="http://schemas.openxmlformats.org/officeDocument/2006/relationships/tags" Target="../tags/tag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7" Type="http://schemas.openxmlformats.org/officeDocument/2006/relationships/image" Target="../media/image1.png"/><Relationship Id="rId2" Type="http://schemas.microsoft.com/office/2007/relationships/media" Target="../media/media14.m4a"/><Relationship Id="rId1" Type="http://schemas.openxmlformats.org/officeDocument/2006/relationships/tags" Target="../tags/tag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2" Type="http://schemas.microsoft.com/office/2007/relationships/media" Target="../media/media16.m4a"/><Relationship Id="rId1" Type="http://schemas.openxmlformats.org/officeDocument/2006/relationships/tags" Target="../tags/tag9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7" Type="http://schemas.openxmlformats.org/officeDocument/2006/relationships/image" Target="../media/image1.png"/><Relationship Id="rId2" Type="http://schemas.microsoft.com/office/2007/relationships/media" Target="../media/media17.m4a"/><Relationship Id="rId1" Type="http://schemas.openxmlformats.org/officeDocument/2006/relationships/tags" Target="../tags/tag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2" Type="http://schemas.microsoft.com/office/2007/relationships/media" Target="../media/media18.m4a"/><Relationship Id="rId1" Type="http://schemas.openxmlformats.org/officeDocument/2006/relationships/tags" Target="../tags/tag11.xml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m4a"/><Relationship Id="rId7" Type="http://schemas.openxmlformats.org/officeDocument/2006/relationships/image" Target="../media/image1.png"/><Relationship Id="rId2" Type="http://schemas.microsoft.com/office/2007/relationships/media" Target="../media/media19.m4a"/><Relationship Id="rId1" Type="http://schemas.openxmlformats.org/officeDocument/2006/relationships/tags" Target="../tags/tag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7" Type="http://schemas.openxmlformats.org/officeDocument/2006/relationships/image" Target="../media/image1.png"/><Relationship Id="rId2" Type="http://schemas.microsoft.com/office/2007/relationships/media" Target="../media/media9.m4a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9D394CE3-E8DF-E6C0-98B6-18B631CA7C63}"/>
              </a:ext>
            </a:extLst>
          </p:cNvPr>
          <p:cNvSpPr/>
          <p:nvPr/>
        </p:nvSpPr>
        <p:spPr>
          <a:xfrm>
            <a:off x="0" y="0"/>
            <a:ext cx="12192000" cy="3792282"/>
          </a:xfrm>
          <a:prstGeom prst="rect">
            <a:avLst/>
          </a:prstGeom>
          <a:solidFill>
            <a:srgbClr val="0E2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F44210E8-657E-BBF5-A433-1DF991368AA7}"/>
              </a:ext>
            </a:extLst>
          </p:cNvPr>
          <p:cNvSpPr>
            <a:spLocks noGrp="1"/>
          </p:cNvSpPr>
          <p:nvPr/>
        </p:nvSpPr>
        <p:spPr>
          <a:xfrm>
            <a:off x="1006536" y="4173282"/>
            <a:ext cx="10178925" cy="18565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Bahnschrift" panose="020B0502040204020203" pitchFamily="34" charset="0"/>
                <a:cs typeface="Angsana New" panose="02020603050405020304" pitchFamily="18" charset="-34"/>
              </a:rPr>
              <a:t>Andrew V. Goldberg, </a:t>
            </a:r>
            <a:r>
              <a:rPr lang="en-US" altLang="zh-TW" sz="2000" dirty="0" err="1">
                <a:solidFill>
                  <a:schemeClr val="accent5">
                    <a:lumMod val="50000"/>
                  </a:schemeClr>
                </a:solidFill>
                <a:latin typeface="Bahnschrift" panose="020B0502040204020203" pitchFamily="34" charset="0"/>
                <a:cs typeface="Angsana New" panose="02020603050405020304" pitchFamily="18" charset="-34"/>
              </a:rPr>
              <a:t>Sagi</a:t>
            </a: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Bahnschrift" panose="020B0502040204020203" pitchFamily="34" charset="0"/>
                <a:cs typeface="Angsana New" panose="02020603050405020304" pitchFamily="18" charset="-34"/>
              </a:rPr>
              <a:t> </a:t>
            </a:r>
            <a:r>
              <a:rPr lang="en-US" altLang="zh-TW" sz="2000" dirty="0" err="1">
                <a:solidFill>
                  <a:schemeClr val="accent5">
                    <a:lumMod val="50000"/>
                  </a:schemeClr>
                </a:solidFill>
                <a:latin typeface="Bahnschrift" panose="020B0502040204020203" pitchFamily="34" charset="0"/>
                <a:cs typeface="Angsana New" panose="02020603050405020304" pitchFamily="18" charset="-34"/>
              </a:rPr>
              <a:t>Hed</a:t>
            </a: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Bahnschrift" panose="020B0502040204020203" pitchFamily="34" charset="0"/>
                <a:cs typeface="Angsana New" panose="02020603050405020304" pitchFamily="18" charset="-34"/>
              </a:rPr>
              <a:t>, Haim Kaplan</a:t>
            </a:r>
          </a:p>
          <a:p>
            <a:pPr>
              <a:lnSpc>
                <a:spcPct val="100000"/>
              </a:lnSpc>
            </a:pP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Bahnschrift" panose="020B0502040204020203" pitchFamily="34" charset="0"/>
                <a:cs typeface="Angsana New" panose="02020603050405020304" pitchFamily="18" charset="-34"/>
              </a:rPr>
              <a:t>Robert E. </a:t>
            </a:r>
            <a:r>
              <a:rPr lang="en-US" altLang="zh-TW" sz="2000" dirty="0" err="1">
                <a:solidFill>
                  <a:schemeClr val="accent5">
                    <a:lumMod val="50000"/>
                  </a:schemeClr>
                </a:solidFill>
                <a:latin typeface="Bahnschrift" panose="020B0502040204020203" pitchFamily="34" charset="0"/>
                <a:cs typeface="Angsana New" panose="02020603050405020304" pitchFamily="18" charset="-34"/>
              </a:rPr>
              <a:t>Tarjan</a:t>
            </a: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Bahnschrift" panose="020B0502040204020203" pitchFamily="34" charset="0"/>
                <a:cs typeface="Angsana New" panose="02020603050405020304" pitchFamily="18" charset="-34"/>
              </a:rPr>
              <a:t>, and Renato F. Werneck</a:t>
            </a:r>
          </a:p>
          <a:p>
            <a:pPr>
              <a:lnSpc>
                <a:spcPct val="100000"/>
              </a:lnSpc>
            </a:pPr>
            <a:endParaRPr lang="en-US" altLang="zh-TW" sz="2000" dirty="0">
              <a:solidFill>
                <a:schemeClr val="accent5">
                  <a:lumMod val="50000"/>
                </a:schemeClr>
              </a:solidFill>
              <a:latin typeface="Bahnschrift" panose="020B0502040204020203" pitchFamily="34" charset="0"/>
              <a:cs typeface="Angsana New" panose="02020603050405020304" pitchFamily="18" charset="-34"/>
            </a:endParaRPr>
          </a:p>
          <a:p>
            <a:pPr>
              <a:lnSpc>
                <a:spcPct val="100000"/>
              </a:lnSpc>
            </a:pP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latin typeface="Bahnschrift" panose="020B0502040204020203" pitchFamily="34" charset="0"/>
                <a:cs typeface="Angsana New" panose="02020603050405020304" pitchFamily="18" charset="-34"/>
              </a:rPr>
              <a:t>Zi Yun Lin</a:t>
            </a:r>
            <a:endParaRPr lang="zh-TW" altLang="en-US" sz="2000" dirty="0">
              <a:solidFill>
                <a:schemeClr val="accent5">
                  <a:lumMod val="50000"/>
                </a:schemeClr>
              </a:solidFill>
              <a:latin typeface="Bahnschrift" panose="020B0502040204020203" pitchFamily="34" charset="0"/>
              <a:cs typeface="Angsana New" panose="02020603050405020304" pitchFamily="18" charset="-34"/>
            </a:endParaRP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59E79712-DF98-70C2-05AB-BE3D50B44B22}"/>
              </a:ext>
            </a:extLst>
          </p:cNvPr>
          <p:cNvSpPr txBox="1"/>
          <p:nvPr/>
        </p:nvSpPr>
        <p:spPr>
          <a:xfrm>
            <a:off x="789363" y="2190216"/>
            <a:ext cx="10613269" cy="1300340"/>
          </a:xfrm>
          <a:prstGeom prst="rect">
            <a:avLst/>
          </a:prstGeom>
          <a:noFill/>
        </p:spPr>
        <p:txBody>
          <a:bodyPr wrap="square" lIns="68564" tIns="34282" rIns="68564" bIns="34282" anchor="ctr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2"/>
                </a:solidFill>
                <a:latin typeface="Bahnschrift" panose="020B0502040204020203" pitchFamily="34" charset="0"/>
                <a:ea typeface="微软雅黑" panose="020B0503020204020204" pitchFamily="34" charset="-122"/>
              </a:rPr>
              <a:t>Maximum Flows by</a:t>
            </a:r>
          </a:p>
          <a:p>
            <a:pPr algn="ctr"/>
            <a:r>
              <a:rPr lang="en-US" altLang="zh-CN" sz="4000" b="1" dirty="0">
                <a:solidFill>
                  <a:schemeClr val="bg2"/>
                </a:solidFill>
                <a:latin typeface="Bahnschrift" panose="020B0502040204020203" pitchFamily="34" charset="0"/>
                <a:ea typeface="微软雅黑" panose="020B0503020204020204" pitchFamily="34" charset="-122"/>
              </a:rPr>
              <a:t>Incremental Breadth-First Search</a:t>
            </a:r>
          </a:p>
        </p:txBody>
      </p:sp>
      <p:pic>
        <p:nvPicPr>
          <p:cNvPr id="14" name="音訊 13">
            <a:hlinkClick r:id="" action="ppaction://media"/>
            <a:extLst>
              <a:ext uri="{FF2B5EF4-FFF2-40B4-BE49-F238E27FC236}">
                <a16:creationId xmlns:a16="http://schemas.microsoft.com/office/drawing/2014/main" id="{526705B0-CD49-5168-9E61-6A775851A3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45360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38"/>
    </mc:Choice>
    <mc:Fallback>
      <p:transition spd="slow" advTm="106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E7EDEF6-79D0-CBC0-B8E3-113C8F6FCD5F}"/>
              </a:ext>
            </a:extLst>
          </p:cNvPr>
          <p:cNvSpPr/>
          <p:nvPr/>
        </p:nvSpPr>
        <p:spPr>
          <a:xfrm>
            <a:off x="1" y="447973"/>
            <a:ext cx="12192000" cy="87487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Oval 108">
            <a:extLst>
              <a:ext uri="{FF2B5EF4-FFF2-40B4-BE49-F238E27FC236}">
                <a16:creationId xmlns:a16="http://schemas.microsoft.com/office/drawing/2014/main" id="{F959565A-7CA7-156B-9CBB-6DA7CF3CED8A}"/>
              </a:ext>
            </a:extLst>
          </p:cNvPr>
          <p:cNvSpPr>
            <a:spLocks noChangeAspect="1"/>
          </p:cNvSpPr>
          <p:nvPr/>
        </p:nvSpPr>
        <p:spPr>
          <a:xfrm>
            <a:off x="11555686" y="6120721"/>
            <a:ext cx="578612" cy="57861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4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10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E7D27F8C-DEAF-E24B-6C19-54FBCA375092}"/>
              </a:ext>
            </a:extLst>
          </p:cNvPr>
          <p:cNvSpPr txBox="1"/>
          <p:nvPr/>
        </p:nvSpPr>
        <p:spPr>
          <a:xfrm>
            <a:off x="672941" y="1029833"/>
            <a:ext cx="10846117" cy="2399167"/>
          </a:xfrm>
          <a:prstGeom prst="rect">
            <a:avLst/>
          </a:prstGeom>
          <a:noFill/>
        </p:spPr>
        <p:txBody>
          <a:bodyPr wrap="square" lIns="68564" tIns="34282" rIns="68564" bIns="34282" anchor="ctr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Three stages:</a:t>
            </a:r>
          </a:p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AutoNum type="circleNumWdWhitePlain"/>
              <a:tabLst/>
              <a:defRPr/>
            </a:pPr>
            <a:r>
              <a:rPr lang="en-US" altLang="zh-TW" sz="260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Growth</a:t>
            </a:r>
          </a:p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AutoNum type="circleNumWdWhitePlain"/>
              <a:tabLst/>
              <a:defRPr/>
            </a:pP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Augmentation</a:t>
            </a:r>
          </a:p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AutoNum type="circleNumWdWhitePlain"/>
              <a:tabLst/>
              <a:defRPr/>
            </a:pPr>
            <a:r>
              <a:rPr lang="en-US" altLang="zh-TW" sz="260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Adoption</a:t>
            </a:r>
          </a:p>
        </p:txBody>
      </p:sp>
      <p:pic>
        <p:nvPicPr>
          <p:cNvPr id="21" name="音訊 20">
            <a:hlinkClick r:id="" action="ppaction://media"/>
            <a:extLst>
              <a:ext uri="{FF2B5EF4-FFF2-40B4-BE49-F238E27FC236}">
                <a16:creationId xmlns:a16="http://schemas.microsoft.com/office/drawing/2014/main" id="{10167A41-181C-A7B6-8436-4EC9C4AB116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46170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1420"/>
    </mc:Choice>
    <mc:Fallback>
      <p:transition advTm="11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E7EDEF6-79D0-CBC0-B8E3-113C8F6FCD5F}"/>
              </a:ext>
            </a:extLst>
          </p:cNvPr>
          <p:cNvSpPr/>
          <p:nvPr/>
        </p:nvSpPr>
        <p:spPr>
          <a:xfrm>
            <a:off x="1" y="447973"/>
            <a:ext cx="12192000" cy="87487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Oval 108">
            <a:extLst>
              <a:ext uri="{FF2B5EF4-FFF2-40B4-BE49-F238E27FC236}">
                <a16:creationId xmlns:a16="http://schemas.microsoft.com/office/drawing/2014/main" id="{F959565A-7CA7-156B-9CBB-6DA7CF3CED8A}"/>
              </a:ext>
            </a:extLst>
          </p:cNvPr>
          <p:cNvSpPr>
            <a:spLocks noChangeAspect="1"/>
          </p:cNvSpPr>
          <p:nvPr/>
        </p:nvSpPr>
        <p:spPr>
          <a:xfrm>
            <a:off x="11555686" y="6120721"/>
            <a:ext cx="578612" cy="57861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1</a:t>
            </a:r>
            <a:r>
              <a:rPr lang="en-AU" sz="14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10">
                <a:extLst>
                  <a:ext uri="{FF2B5EF4-FFF2-40B4-BE49-F238E27FC236}">
                    <a16:creationId xmlns:a16="http://schemas.microsoft.com/office/drawing/2014/main" id="{E7D27F8C-DEAF-E24B-6C19-54FBCA375092}"/>
                  </a:ext>
                </a:extLst>
              </p:cNvPr>
              <p:cNvSpPr txBox="1"/>
              <p:nvPr/>
            </p:nvSpPr>
            <p:spPr>
              <a:xfrm>
                <a:off x="709569" y="712077"/>
                <a:ext cx="10846117" cy="5408644"/>
              </a:xfrm>
              <a:prstGeom prst="rect">
                <a:avLst/>
              </a:prstGeom>
              <a:noFill/>
            </p:spPr>
            <p:txBody>
              <a:bodyPr wrap="square" lIns="68564" tIns="34282" rIns="68564" bIns="34282" anchor="ctr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altLang="zh-TW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Initially</a:t>
                </a:r>
              </a:p>
              <a:p>
                <a:pPr marL="457200" lvl="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TW" sz="2600" i="1" dirty="0">
                    <a:solidFill>
                      <a:schemeClr val="tx2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zh-TW" sz="2600" dirty="0">
                    <a:solidFill>
                      <a:schemeClr val="tx2"/>
                    </a:solidFill>
                    <a:latin typeface="Cambria Math" panose="02040503050406030204" pitchFamily="18" charset="0"/>
                  </a:rPr>
                  <a:t>contains only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altLang="zh-TW" sz="2600" i="1" dirty="0">
                    <a:solidFill>
                      <a:schemeClr val="tx2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altLang="zh-TW" sz="2600" i="1" dirty="0">
                    <a:solidFill>
                      <a:schemeClr val="tx2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zh-TW" sz="2600" dirty="0">
                    <a:solidFill>
                      <a:schemeClr val="tx2"/>
                    </a:solidFill>
                    <a:latin typeface="Cambria Math" panose="02040503050406030204" pitchFamily="18" charset="0"/>
                  </a:rPr>
                  <a:t>contains only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endParaRPr lang="en-US" altLang="zh-TW" sz="2600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 marL="457200" lvl="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zh-TW" sz="2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2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 altLang="zh-TW" sz="2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zh-TW" sz="2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TW" sz="2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TW" sz="2600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 marL="457200" lvl="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600" dirty="0">
                    <a:solidFill>
                      <a:schemeClr val="tx2"/>
                    </a:solidFill>
                    <a:latin typeface="Cambria Math" panose="02040503050406030204" pitchFamily="18" charset="0"/>
                  </a:rPr>
                  <a:t>All parent pointers are </a:t>
                </a:r>
                <a:r>
                  <a:rPr lang="en-US" altLang="zh-TW" sz="2600" i="1" dirty="0">
                    <a:solidFill>
                      <a:schemeClr val="tx2"/>
                    </a:solidFill>
                    <a:latin typeface="Cambria Math" panose="02040503050406030204" pitchFamily="18" charset="0"/>
                  </a:rPr>
                  <a:t>null</a:t>
                </a:r>
              </a:p>
              <a:p>
                <a:pPr marL="457200" lvl="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0" lang="en-US" altLang="zh-TW" sz="26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At the beginning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6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cs typeface="+mn-cs"/>
                  </a:rPr>
                  <a:t>All vertices</a:t>
                </a:r>
                <a:r>
                  <a:rPr kumimoji="0" lang="en-US" altLang="zh-TW" sz="2600" b="0" u="none" strike="noStrike" kern="1200" cap="none" spc="0" normalizeH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cs typeface="+mn-cs"/>
                  </a:rPr>
                  <a:t> in </a:t>
                </a:r>
                <a14:m>
                  <m:oMath xmlns:m="http://schemas.openxmlformats.org/officeDocument/2006/math">
                    <m:r>
                      <a:rPr kumimoji="0" lang="en-US" altLang="zh-TW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4546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𝑆</m:t>
                    </m:r>
                  </m:oMath>
                </a14:m>
                <a:r>
                  <a:rPr kumimoji="0" lang="en-US" altLang="zh-TW" sz="2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新細明體" panose="02020500000000000000" pitchFamily="18" charset="-120"/>
                    <a:cs typeface="+mn-cs"/>
                  </a:rPr>
                  <a:t>  </a:t>
                </a:r>
                <a:r>
                  <a:rPr lang="en-US" altLang="zh-TW" sz="2600" dirty="0">
                    <a:solidFill>
                      <a:srgbClr val="44546A"/>
                    </a:solidFill>
                  </a:rPr>
                  <a:t>are S-vertices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6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cs typeface="+mn-cs"/>
                  </a:rPr>
                  <a:t>All vertices</a:t>
                </a:r>
                <a:r>
                  <a:rPr kumimoji="0" lang="en-US" altLang="zh-TW" sz="2600" b="0" u="none" strike="noStrike" kern="1200" cap="none" spc="0" normalizeH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cs typeface="+mn-cs"/>
                  </a:rPr>
                  <a:t> in </a:t>
                </a:r>
                <a14:m>
                  <m:oMath xmlns:m="http://schemas.openxmlformats.org/officeDocument/2006/math">
                    <m:r>
                      <a:rPr kumimoji="0" lang="en-US" altLang="zh-TW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546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</m:oMath>
                </a14:m>
                <a:r>
                  <a:rPr kumimoji="0" lang="en-US" altLang="zh-TW" sz="2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新細明體" panose="02020500000000000000" pitchFamily="18" charset="-120"/>
                    <a:cs typeface="+mn-cs"/>
                  </a:rPr>
                  <a:t>  </a:t>
                </a:r>
                <a:r>
                  <a:rPr lang="en-US" altLang="zh-TW" sz="2600" dirty="0">
                    <a:solidFill>
                      <a:srgbClr val="44546A"/>
                    </a:solidFill>
                  </a:rPr>
                  <a:t>are T-vertices 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altLang="zh-TW" sz="2600" dirty="0">
                    <a:solidFill>
                      <a:srgbClr val="44546A"/>
                    </a:solidFill>
                  </a:rPr>
                  <a:t>Other vertices are N-vertices</a:t>
                </a:r>
              </a:p>
            </p:txBody>
          </p:sp>
        </mc:Choice>
        <mc:Fallback>
          <p:sp>
            <p:nvSpPr>
              <p:cNvPr id="3" name="TextBox 10">
                <a:extLst>
                  <a:ext uri="{FF2B5EF4-FFF2-40B4-BE49-F238E27FC236}">
                    <a16:creationId xmlns:a16="http://schemas.microsoft.com/office/drawing/2014/main" id="{E7D27F8C-DEAF-E24B-6C19-54FBCA37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69" y="712077"/>
                <a:ext cx="10846117" cy="5408644"/>
              </a:xfrm>
              <a:prstGeom prst="rect">
                <a:avLst/>
              </a:prstGeom>
              <a:blipFill>
                <a:blip r:embed="rId5"/>
                <a:stretch>
                  <a:fillRect l="-1180" b="-270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音訊 8">
            <a:hlinkClick r:id="" action="ppaction://media"/>
            <a:extLst>
              <a:ext uri="{FF2B5EF4-FFF2-40B4-BE49-F238E27FC236}">
                <a16:creationId xmlns:a16="http://schemas.microsoft.com/office/drawing/2014/main" id="{A9C19B4F-5ECD-3A6C-2218-02E3C10077C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5137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7695"/>
    </mc:Choice>
    <mc:Fallback>
      <p:transition advTm="37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34" x="2513013" y="1139825"/>
          <p14:tracePt t="355" x="2495550" y="1104900"/>
          <p14:tracePt t="449" x="2495550" y="1085850"/>
          <p14:tracePt t="511" x="2495550" y="1068388"/>
          <p14:tracePt t="684" x="2513013" y="1068388"/>
          <p14:tracePt t="726" x="2530475" y="1068388"/>
          <p14:tracePt t="761" x="2549525" y="1068388"/>
          <p14:tracePt t="803" x="2584450" y="1085850"/>
          <p14:tracePt t="847" x="2601913" y="1085850"/>
          <p14:tracePt t="900" x="2620963" y="1122363"/>
          <p14:tracePt t="924" x="2638425" y="1122363"/>
          <p14:tracePt t="943" x="2655888" y="1122363"/>
          <p14:tracePt t="960" x="2690813" y="1139825"/>
          <p14:tracePt t="978" x="2709863" y="1139825"/>
          <p14:tracePt t="996" x="2727325" y="1139825"/>
          <p14:tracePt t="1029" x="2744788" y="1139825"/>
          <p14:tracePt t="1046" x="2762250" y="1157288"/>
          <p14:tracePt t="1054" x="2798763" y="1157288"/>
          <p14:tracePt t="1095" x="2851150" y="1157288"/>
          <p14:tracePt t="1102" x="2870200" y="1157288"/>
          <p14:tracePt t="1117" x="2905125" y="1157288"/>
          <p14:tracePt t="1134" x="2941638" y="1157288"/>
          <p14:tracePt t="1152" x="2959100" y="1157288"/>
          <p14:tracePt t="1170" x="2976563" y="1157288"/>
          <p14:tracePt t="1201" x="3013075" y="1157288"/>
          <p14:tracePt t="1293" x="3013075" y="1139825"/>
          <p14:tracePt t="1426" x="3013075" y="1104900"/>
          <p14:tracePt t="1751" x="2994025" y="1104900"/>
          <p14:tracePt t="1828" x="2976563" y="1085850"/>
          <p14:tracePt t="2288" x="2976563" y="1068388"/>
          <p14:tracePt t="2305" x="2976563" y="1050925"/>
          <p14:tracePt t="2335" x="2976563" y="1033463"/>
          <p14:tracePt t="2384" x="3013075" y="1033463"/>
          <p14:tracePt t="2429" x="3030538" y="996950"/>
          <p14:tracePt t="2468" x="3048000" y="996950"/>
          <p14:tracePt t="2508" x="3065463" y="996950"/>
          <p14:tracePt t="2545" x="3065463" y="1016000"/>
          <p14:tracePt t="2608" x="3082925" y="1016000"/>
          <p14:tracePt t="2664" x="3119438" y="1033463"/>
          <p14:tracePt t="2900" x="3136900" y="1033463"/>
          <p14:tracePt t="3195" x="3154363" y="1033463"/>
          <p14:tracePt t="3311" x="3173413" y="1033463"/>
          <p14:tracePt t="3402" x="3190875" y="1050925"/>
          <p14:tracePt t="3575" x="3190875" y="1068388"/>
          <p14:tracePt t="3666" x="3190875" y="1085850"/>
          <p14:tracePt t="3688" x="3190875" y="1122363"/>
          <p14:tracePt t="3711" x="3190875" y="1139825"/>
          <p14:tracePt t="3730" x="3190875" y="1157288"/>
          <p14:tracePt t="3743" x="3225800" y="1193800"/>
          <p14:tracePt t="3759" x="3244850" y="1246188"/>
          <p14:tracePt t="3766" x="3262313" y="1282700"/>
          <p14:tracePt t="3789" x="3333750" y="1354138"/>
          <p14:tracePt t="3794" x="3351213" y="1371600"/>
          <p14:tracePt t="3813" x="3386138" y="1443038"/>
          <p14:tracePt t="3822" x="3405188" y="1443038"/>
          <p14:tracePt t="3830" x="3405188" y="1460500"/>
          <p14:tracePt t="3847" x="3457575" y="1477963"/>
          <p14:tracePt t="3869" x="3475038" y="1497013"/>
          <p14:tracePt t="3877" x="3494088" y="1497013"/>
          <p14:tracePt t="3900" x="3511550" y="1497013"/>
          <p14:tracePt t="3945" x="3546475" y="1497013"/>
          <p14:tracePt t="4098" x="3546475" y="1477963"/>
          <p14:tracePt t="4194" x="3546475" y="1460500"/>
          <p14:tracePt t="4321" x="3529013" y="1443038"/>
          <p14:tracePt t="4368" x="3511550" y="1406525"/>
          <p14:tracePt t="4399" x="3511550" y="1389063"/>
          <p14:tracePt t="4454" x="3494088" y="1371600"/>
          <p14:tracePt t="4495" x="3494088" y="1354138"/>
          <p14:tracePt t="4524" x="3494088" y="1336675"/>
          <p14:tracePt t="4537" x="3494088" y="1300163"/>
          <p14:tracePt t="4554" x="3494088" y="1282700"/>
          <p14:tracePt t="4560" x="3494088" y="1265238"/>
          <p14:tracePt t="4575" x="3494088" y="1193800"/>
          <p14:tracePt t="4588" x="3475038" y="1157288"/>
          <p14:tracePt t="4597" x="3475038" y="1104900"/>
          <p14:tracePt t="4602" x="3475038" y="1085850"/>
          <p14:tracePt t="4618" x="3475038" y="1050925"/>
          <p14:tracePt t="4622" x="3457575" y="1033463"/>
          <p14:tracePt t="4635" x="3457575" y="979488"/>
          <p14:tracePt t="4644" x="3457575" y="962025"/>
          <p14:tracePt t="4668" x="3457575" y="944563"/>
          <p14:tracePt t="4708" x="3457575" y="925513"/>
          <p14:tracePt t="4885" x="3475038" y="944563"/>
          <p14:tracePt t="4948" x="3494088" y="962025"/>
          <p14:tracePt t="4983" x="3511550" y="979488"/>
          <p14:tracePt t="5012" x="3546475" y="1016000"/>
          <p14:tracePt t="5032" x="3565525" y="1016000"/>
          <p14:tracePt t="5053" x="3600450" y="1016000"/>
          <p14:tracePt t="5060" x="3617913" y="1016000"/>
          <p14:tracePt t="5068" x="3671888" y="1033463"/>
          <p14:tracePt t="5087" x="3886200" y="1050925"/>
          <p14:tracePt t="5098" x="3957638" y="1050925"/>
          <p14:tracePt t="5103" x="4081463" y="1050925"/>
          <p14:tracePt t="5117" x="4330700" y="1085850"/>
          <p14:tracePt t="5124" x="4527550" y="1085850"/>
          <p14:tracePt t="5132" x="4722813" y="1085850"/>
          <p14:tracePt t="5137" x="4883150" y="1085850"/>
          <p14:tracePt t="5153" x="5240338" y="1085850"/>
          <p14:tracePt t="5171" x="5757863" y="1068388"/>
          <p14:tracePt t="5180" x="5970588" y="1068388"/>
          <p14:tracePt t="5187" x="6078538" y="1068388"/>
          <p14:tracePt t="5194" x="6221413" y="1068388"/>
          <p14:tracePt t="5200" x="6381750" y="1068388"/>
          <p14:tracePt t="5213" x="6577013" y="1085850"/>
          <p14:tracePt t="5220" x="6648450" y="1085850"/>
          <p14:tracePt t="5227" x="6773863" y="1122363"/>
          <p14:tracePt t="5233" x="6862763" y="1139825"/>
          <p14:tracePt t="5257" x="7005638" y="1193800"/>
          <p14:tracePt t="5264" x="7023100" y="1193800"/>
          <p14:tracePt t="5270" x="7040563" y="1193800"/>
          <p14:tracePt t="5287" x="7094538" y="1211263"/>
          <p14:tracePt t="5311" x="7112000" y="1228725"/>
          <p14:tracePt t="5318" x="7129463" y="1265238"/>
          <p14:tracePt t="5335" x="7146925" y="1282700"/>
          <p14:tracePt t="5340" x="7146925" y="1300163"/>
          <p14:tracePt t="5356" x="7183438" y="1300163"/>
          <p14:tracePt t="5362" x="7200900" y="1354138"/>
          <p14:tracePt t="5379" x="7272338" y="1389063"/>
          <p14:tracePt t="5387" x="7289800" y="1389063"/>
          <p14:tracePt t="5394" x="7308850" y="1443038"/>
          <p14:tracePt t="5402" x="7326313" y="1460500"/>
          <p14:tracePt t="5408" x="7326313" y="1477963"/>
          <p14:tracePt t="5414" x="7361238" y="1497013"/>
          <p14:tracePt t="5425" x="7361238" y="1531938"/>
          <p14:tracePt t="5451" x="7378700" y="1585913"/>
          <p14:tracePt t="5478" x="7378700" y="1603375"/>
          <p14:tracePt t="5500" x="7343775" y="1657350"/>
          <p14:tracePt t="5515" x="7326313" y="1657350"/>
          <p14:tracePt t="5520" x="7308850" y="1674813"/>
          <p14:tracePt t="5541" x="7254875" y="1727200"/>
          <p14:tracePt t="5549" x="7237413" y="1746250"/>
          <p14:tracePt t="5556" x="7218363" y="1763713"/>
          <p14:tracePt t="5569" x="7200900" y="1798638"/>
          <p14:tracePt t="5581" x="7183438" y="1817688"/>
          <p14:tracePt t="5603" x="7129463" y="1852613"/>
          <p14:tracePt t="5626" x="7094538" y="1870075"/>
          <p14:tracePt t="5631" x="7077075" y="1870075"/>
          <p14:tracePt t="5646" x="7058025" y="1870075"/>
          <p14:tracePt t="5659" x="7023100" y="1887538"/>
          <p14:tracePt t="5686" x="7005638" y="1887538"/>
          <p14:tracePt t="5709" x="6986588" y="1887538"/>
          <p14:tracePt t="5728" x="6969125" y="1887538"/>
          <p14:tracePt t="5758" x="6951663" y="1887538"/>
          <p14:tracePt t="5792" x="6915150" y="1887538"/>
          <p14:tracePt t="5828" x="6897688" y="1887538"/>
          <p14:tracePt t="5861" x="6897688" y="1870075"/>
          <p14:tracePt t="5876" x="6880225" y="1870075"/>
          <p14:tracePt t="5895" x="6880225" y="1835150"/>
          <p14:tracePt t="5939" x="6880225" y="1817688"/>
          <p14:tracePt t="6195" x="6897688" y="1817688"/>
          <p14:tracePt t="6268" x="6934200" y="1817688"/>
          <p14:tracePt t="6329" x="6951663" y="1817688"/>
          <p14:tracePt t="6501" x="6915150" y="1817688"/>
          <p14:tracePt t="6537" x="6897688" y="1817688"/>
          <p14:tracePt t="6565" x="6862763" y="1798638"/>
          <p14:tracePt t="6572" x="6808788" y="1781175"/>
          <p14:tracePt t="6580" x="6791325" y="1781175"/>
          <p14:tracePt t="6586" x="6737350" y="1781175"/>
          <p14:tracePt t="6596" x="6702425" y="1781175"/>
          <p14:tracePt t="6600" x="6648450" y="1746250"/>
          <p14:tracePt t="6624" x="6505575" y="1727200"/>
          <p14:tracePt t="6629" x="6453188" y="1727200"/>
          <p14:tracePt t="6647" x="6292850" y="1727200"/>
          <p14:tracePt t="6668" x="6149975" y="1763713"/>
          <p14:tracePt t="6676" x="6130925" y="1763713"/>
          <p14:tracePt t="6683" x="6078538" y="1763713"/>
          <p14:tracePt t="6691" x="6061075" y="1763713"/>
          <p14:tracePt t="6698" x="6024563" y="1763713"/>
          <p14:tracePt t="6720" x="5899150" y="1781175"/>
          <p14:tracePt t="6726" x="5846763" y="1781175"/>
          <p14:tracePt t="6753" x="5721350" y="1817688"/>
          <p14:tracePt t="6761" x="5703888" y="1817688"/>
          <p14:tracePt t="6782" x="5614988" y="1852613"/>
          <p14:tracePt t="6789" x="5597525" y="1852613"/>
          <p14:tracePt t="6797" x="5561013" y="1870075"/>
          <p14:tracePt t="6802" x="5543550" y="1870075"/>
          <p14:tracePt t="6824" x="5454650" y="1887538"/>
          <p14:tracePt t="6832" x="5418138" y="1906588"/>
          <p14:tracePt t="6836" x="5365750" y="1941513"/>
          <p14:tracePt t="6860" x="5205413" y="1995488"/>
          <p14:tracePt t="6866" x="5151438" y="2012950"/>
          <p14:tracePt t="6880" x="5062538" y="2047875"/>
          <p14:tracePt t="6885" x="5008563" y="2047875"/>
          <p14:tracePt t="6894" x="4954588" y="2066925"/>
          <p14:tracePt t="6899" x="4937125" y="2084388"/>
          <p14:tracePt t="6924" x="4794250" y="2101850"/>
          <p14:tracePt t="6928" x="4776788" y="2101850"/>
          <p14:tracePt t="6968" x="4670425" y="2155825"/>
          <p14:tracePt t="6976" x="4598988" y="2155825"/>
          <p14:tracePt t="6982" x="4581525" y="2155825"/>
          <p14:tracePt t="7004" x="4527550" y="2119313"/>
          <p14:tracePt t="7012" x="4491038" y="2101850"/>
          <p14:tracePt t="7035" x="4473575" y="2101850"/>
          <p14:tracePt t="7100" x="4456113" y="2084388"/>
          <p14:tracePt t="7191" x="4473575" y="2084388"/>
          <p14:tracePt t="7205" x="4473575" y="2101850"/>
          <p14:tracePt t="7240" x="4510088" y="2136775"/>
          <p14:tracePt t="7268" x="4527550" y="2155825"/>
          <p14:tracePt t="7323" x="4545013" y="2173288"/>
          <p14:tracePt t="7379" x="4562475" y="2173288"/>
          <p14:tracePt t="7428" x="4581525" y="2173288"/>
          <p14:tracePt t="7477" x="4581525" y="2190750"/>
          <p14:tracePt t="7512" x="4616450" y="2208213"/>
          <p14:tracePt t="7553" x="4616450" y="2244725"/>
          <p14:tracePt t="7602" x="4633913" y="2262188"/>
          <p14:tracePt t="7894" x="4652963" y="2279650"/>
          <p14:tracePt t="7946" x="4652963" y="2297113"/>
          <p14:tracePt t="7992" x="4652963" y="2316163"/>
          <p14:tracePt t="8009" x="4670425" y="2316163"/>
          <p14:tracePt t="8054" x="4670425" y="2351088"/>
          <p14:tracePt t="8139" x="4687888" y="2368550"/>
          <p14:tracePt t="8254" x="4687888" y="2387600"/>
          <p14:tracePt t="8428" x="4722813" y="2405063"/>
          <p14:tracePt t="10605" x="4722813" y="2387600"/>
          <p14:tracePt t="10884" x="4722813" y="2368550"/>
          <p14:tracePt t="11001" x="4741863" y="2368550"/>
          <p14:tracePt t="11698" x="4759325" y="2368550"/>
          <p14:tracePt t="11782" x="4776788" y="2368550"/>
          <p14:tracePt t="11853" x="4794250" y="2368550"/>
          <p14:tracePt t="11949" x="4830763" y="2368550"/>
          <p14:tracePt t="12012" x="4848225" y="2368550"/>
          <p14:tracePt t="12084" x="4865688" y="2387600"/>
          <p14:tracePt t="12089" x="4883150" y="2387600"/>
          <p14:tracePt t="12138" x="4902200" y="2387600"/>
          <p14:tracePt t="12224" x="4919663" y="2387600"/>
          <p14:tracePt t="12276" x="4954588" y="2387600"/>
          <p14:tracePt t="12348" x="4973638" y="2387600"/>
          <p14:tracePt t="12377" x="4991100" y="2387600"/>
          <p14:tracePt t="12416" x="5008563" y="2387600"/>
          <p14:tracePt t="12458" x="5008563" y="2405063"/>
          <p14:tracePt t="12506" x="5026025" y="2405063"/>
          <p14:tracePt t="12569" x="5062538" y="2422525"/>
          <p14:tracePt t="12606" x="5080000" y="2422525"/>
          <p14:tracePt t="12625" x="5097463" y="2439988"/>
          <p14:tracePt t="12655" x="5114925" y="2439988"/>
          <p14:tracePt t="12675" x="5114925" y="2493963"/>
          <p14:tracePt t="12695" x="5168900" y="2511425"/>
          <p14:tracePt t="12712" x="5168900" y="2547938"/>
          <p14:tracePt t="12719" x="5186363" y="2565400"/>
          <p14:tracePt t="12737" x="5205413" y="2582863"/>
          <p14:tracePt t="12755" x="5240338" y="2600325"/>
          <p14:tracePt t="12761" x="5257800" y="2617788"/>
          <p14:tracePt t="12766" x="5257800" y="2654300"/>
          <p14:tracePt t="12781" x="5276850" y="2671763"/>
          <p14:tracePt t="12786" x="5294313" y="2689225"/>
          <p14:tracePt t="12809" x="5311775" y="2725738"/>
          <p14:tracePt t="12815" x="5346700" y="2760663"/>
          <p14:tracePt t="12835" x="5383213" y="2760663"/>
          <p14:tracePt t="12859" x="5383213" y="2778125"/>
          <p14:tracePt t="12878" x="5400675" y="2778125"/>
          <p14:tracePt t="12923" x="5418138" y="2797175"/>
          <p14:tracePt t="13001" x="5418138" y="2814638"/>
          <p14:tracePt t="13064" x="5454650" y="2832100"/>
          <p14:tracePt t="13202" x="5454650" y="2868613"/>
          <p14:tracePt t="13342" x="5454650" y="2886075"/>
          <p14:tracePt t="13831" x="5454650" y="2903538"/>
          <p14:tracePt t="13853" x="5454650" y="2921000"/>
          <p14:tracePt t="13872" x="5437188" y="2974975"/>
          <p14:tracePt t="13880" x="5437188" y="3009900"/>
          <p14:tracePt t="13887" x="5418138" y="3028950"/>
          <p14:tracePt t="13905" x="5418138" y="3081338"/>
          <p14:tracePt t="13918" x="5400675" y="3117850"/>
          <p14:tracePt t="13930" x="5383213" y="3189288"/>
          <p14:tracePt t="13936" x="5383213" y="3206750"/>
          <p14:tracePt t="13962" x="5311775" y="3367088"/>
          <p14:tracePt t="13969" x="5294313" y="3384550"/>
          <p14:tracePt t="13978" x="5257800" y="3438525"/>
          <p14:tracePt t="13986" x="5240338" y="3508375"/>
          <p14:tracePt t="13995" x="5222875" y="3562350"/>
          <p14:tracePt t="14000" x="5186363" y="3616325"/>
          <p14:tracePt t="14023" x="5114925" y="3794125"/>
          <p14:tracePt t="14029" x="5080000" y="3848100"/>
          <p14:tracePt t="14039" x="5062538" y="3883025"/>
          <p14:tracePt t="14046" x="5026025" y="3937000"/>
          <p14:tracePt t="14064" x="5026025" y="3971925"/>
          <p14:tracePt t="14089" x="4973638" y="3989388"/>
          <p14:tracePt t="14106" x="4954588" y="3989388"/>
          <p14:tracePt t="14124" x="4954588" y="4008438"/>
          <p14:tracePt t="14159" x="4937125" y="4008438"/>
          <p14:tracePt t="14171" x="4919663" y="4008438"/>
          <p14:tracePt t="14209" x="4883150" y="4008438"/>
          <p14:tracePt t="14248" x="4883150" y="3989388"/>
          <p14:tracePt t="14304" x="4883150" y="3954463"/>
          <p14:tracePt t="14348" x="4865688" y="3937000"/>
          <p14:tracePt t="14500" x="4848225" y="3937000"/>
          <p14:tracePt t="14603" x="4830763" y="3971925"/>
          <p14:tracePt t="14652" x="4813300" y="3971925"/>
          <p14:tracePt t="14724" x="4776788" y="3971925"/>
          <p14:tracePt t="14904" x="4759325" y="3954463"/>
          <p14:tracePt t="15009" x="4741863" y="3954463"/>
          <p14:tracePt t="15043" x="4741863" y="3937000"/>
          <p14:tracePt t="15084" x="4741863" y="3919538"/>
          <p14:tracePt t="15161" x="4741863" y="3900488"/>
          <p14:tracePt t="15209" x="4741863" y="3883025"/>
          <p14:tracePt t="15394" x="4759325" y="3883025"/>
          <p14:tracePt t="15489" x="4794250" y="3883025"/>
          <p14:tracePt t="15600" x="4813300" y="3883025"/>
          <p14:tracePt t="15976" x="4830763" y="3883025"/>
          <p14:tracePt t="16366" x="4830763" y="3848100"/>
          <p14:tracePt t="16450" x="4813300" y="3829050"/>
          <p14:tracePt t="16506" x="4813300" y="3865563"/>
          <p14:tracePt t="16528" x="4830763" y="3883025"/>
          <p14:tracePt t="16580" x="4830763" y="3900488"/>
          <p14:tracePt t="16628" x="4848225" y="3919538"/>
          <p14:tracePt t="18048" x="4865688" y="3919538"/>
          <p14:tracePt t="18062" x="4919663" y="3919538"/>
          <p14:tracePt t="18082" x="4973638" y="3937000"/>
          <p14:tracePt t="18089" x="5026025" y="3937000"/>
          <p14:tracePt t="18096" x="5045075" y="3937000"/>
          <p14:tracePt t="18111" x="5151438" y="3971925"/>
          <p14:tracePt t="18116" x="5186363" y="3971925"/>
          <p14:tracePt t="18135" x="5311775" y="3989388"/>
          <p14:tracePt t="18144" x="5346700" y="3989388"/>
          <p14:tracePt t="18150" x="5400675" y="4008438"/>
          <p14:tracePt t="18160" x="5418138" y="4008438"/>
          <p14:tracePt t="18165" x="5472113" y="4008438"/>
          <p14:tracePt t="18188" x="5597525" y="4043363"/>
          <p14:tracePt t="18194" x="5614988" y="4043363"/>
          <p14:tracePt t="18201" x="5668963" y="4060825"/>
          <p14:tracePt t="18220" x="5757863" y="4079875"/>
          <p14:tracePt t="18227" x="5792788" y="4079875"/>
          <p14:tracePt t="18238" x="5810250" y="4079875"/>
          <p14:tracePt t="18243" x="5846763" y="4079875"/>
          <p14:tracePt t="18250" x="5864225" y="4114800"/>
          <p14:tracePt t="18271" x="5918200" y="4132263"/>
          <p14:tracePt t="18277" x="5918200" y="4149725"/>
          <p14:tracePt t="18293" x="5918200" y="4168775"/>
          <p14:tracePt t="18298" x="5918200" y="4186238"/>
          <p14:tracePt t="18318" x="5918200" y="4257675"/>
          <p14:tracePt t="18328" x="5918200" y="4275138"/>
          <p14:tracePt t="18334" x="5918200" y="4329113"/>
          <p14:tracePt t="18349" x="5899150" y="4400550"/>
          <p14:tracePt t="18355" x="5899150" y="4418013"/>
          <p14:tracePt t="18376" x="5864225" y="4524375"/>
          <p14:tracePt t="18382" x="5846763" y="4578350"/>
          <p14:tracePt t="18403" x="5810250" y="4667250"/>
          <p14:tracePt t="18411" x="5775325" y="4721225"/>
          <p14:tracePt t="18429" x="5738813" y="4756150"/>
          <p14:tracePt t="18435" x="5738813" y="4773613"/>
          <p14:tracePt t="18465" x="5721350" y="4827588"/>
          <p14:tracePt t="18486" x="5668963" y="4899025"/>
          <p14:tracePt t="18507" x="5649913" y="4899025"/>
          <p14:tracePt t="18528" x="5632450" y="4933950"/>
          <p14:tracePt t="18549" x="5632450" y="4951413"/>
          <p14:tracePt t="18564" x="5614988" y="4951413"/>
          <p14:tracePt t="18590" x="5614988" y="4970463"/>
          <p14:tracePt t="18752" x="5614988" y="4951413"/>
          <p14:tracePt t="18826" x="5614988" y="4933950"/>
          <p14:tracePt t="18868" x="5632450" y="4916488"/>
          <p14:tracePt t="18941" x="5649913" y="4916488"/>
          <p14:tracePt t="19019" x="5668963" y="4916488"/>
          <p14:tracePt t="19295" x="5668963" y="4879975"/>
          <p14:tracePt t="19972" x="5668963" y="4916488"/>
          <p14:tracePt t="19985" x="5668963" y="4933950"/>
          <p14:tracePt t="19992" x="5668963" y="4951413"/>
          <p14:tracePt t="19999" x="5668963" y="4970463"/>
          <p14:tracePt t="20006" x="5668963" y="5005388"/>
          <p14:tracePt t="20025" x="5668963" y="5040313"/>
          <p14:tracePt t="20042" x="5668963" y="5059363"/>
          <p14:tracePt t="20059" x="5668963" y="5111750"/>
          <p14:tracePt t="20080" x="5668963" y="5130800"/>
          <p14:tracePt t="20095" x="5668963" y="5148263"/>
          <p14:tracePt t="20122" x="5668963" y="5165725"/>
          <p14:tracePt t="20137" x="5668963" y="5183188"/>
          <p14:tracePt t="20144" x="5668963" y="5219700"/>
          <p14:tracePt t="20162" x="5668963" y="5237163"/>
          <p14:tracePt t="20179" x="5668963" y="5272088"/>
          <p14:tracePt t="20204" x="5668963" y="5291138"/>
          <p14:tracePt t="20221" x="5668963" y="5343525"/>
          <p14:tracePt t="20248" x="5668963" y="5360988"/>
          <p14:tracePt t="20268" x="5668963" y="5380038"/>
          <p14:tracePt t="20298" x="5668963" y="5397500"/>
          <p14:tracePt t="20331" x="5668963" y="5432425"/>
          <p14:tracePt t="20361" x="5668963" y="5451475"/>
          <p14:tracePt t="20392" x="5668963" y="5468938"/>
          <p14:tracePt t="20422" x="5668963" y="5486400"/>
          <p14:tracePt t="20438" x="5668963" y="5503863"/>
          <p14:tracePt t="20470" x="5668963" y="5540375"/>
          <p14:tracePt t="20500" x="5668963" y="5557838"/>
          <p14:tracePt t="20540" x="5668963" y="5575300"/>
          <p14:tracePt t="20568" x="5668963" y="5592763"/>
          <p14:tracePt t="20585" x="5668963" y="5611813"/>
          <p14:tracePt t="20617" x="5668963" y="5629275"/>
          <p14:tracePt t="20641" x="5668963" y="5664200"/>
          <p14:tracePt t="20647" x="5668963" y="5681663"/>
          <p14:tracePt t="20680" x="5649913" y="5681663"/>
          <p14:tracePt t="21006" x="5668963" y="5681663"/>
          <p14:tracePt t="21334" x="5703888" y="5681663"/>
          <p14:tracePt t="22268" x="5686425" y="5681663"/>
          <p14:tracePt t="22343" x="5668963" y="5681663"/>
          <p14:tracePt t="22407" x="5649913" y="5681663"/>
          <p14:tracePt t="22497" x="5649913" y="5700713"/>
          <p14:tracePt t="22582" x="5632450" y="5718175"/>
          <p14:tracePt t="22664" x="5632450" y="5735638"/>
          <p14:tracePt t="22707" x="5632450" y="5772150"/>
          <p14:tracePt t="22727" x="5632450" y="5789613"/>
          <p14:tracePt t="22744" x="5632450" y="5807075"/>
          <p14:tracePt t="22750" x="5632450" y="5824538"/>
          <p14:tracePt t="22762" x="5632450" y="5842000"/>
          <p14:tracePt t="22775" x="5632450" y="5878513"/>
          <p14:tracePt t="22806" x="5632450" y="5895975"/>
          <p14:tracePt t="22839" x="5632450" y="5913438"/>
          <p14:tracePt t="22898" x="5632450" y="5932488"/>
          <p14:tracePt t="24393" x="5632450" y="5878513"/>
          <p14:tracePt t="24407" x="5632450" y="5824538"/>
          <p14:tracePt t="24414" x="5632450" y="5807075"/>
          <p14:tracePt t="24425" x="5632450" y="5753100"/>
          <p14:tracePt t="24430" x="5597525" y="5700713"/>
          <p14:tracePt t="24450" x="5526088" y="5557838"/>
          <p14:tracePt t="24456" x="5526088" y="5503863"/>
          <p14:tracePt t="24463" x="5526088" y="5451475"/>
          <p14:tracePt t="24478" x="5472113" y="5380038"/>
          <p14:tracePt t="24486" x="5472113" y="5343525"/>
          <p14:tracePt t="24492" x="5472113" y="5308600"/>
          <p14:tracePt t="24515" x="5454650" y="5254625"/>
          <p14:tracePt t="24519" x="5454650" y="5237163"/>
          <p14:tracePt t="24540" x="5454650" y="5200650"/>
          <p14:tracePt t="24567" x="5437188" y="5183188"/>
          <p14:tracePt t="24592" x="5437188" y="5165725"/>
          <p14:tracePt t="24610" x="5418138" y="5148263"/>
          <p14:tracePt t="24616" x="5418138" y="5130800"/>
          <p14:tracePt t="24640" x="5400675" y="5076825"/>
          <p14:tracePt t="24646" x="5365750" y="5059363"/>
          <p14:tracePt t="24661" x="5365750" y="5040313"/>
          <p14:tracePt t="24666" x="5346700" y="5022850"/>
          <p14:tracePt t="24683" x="5346700" y="4987925"/>
          <p14:tracePt t="24721" x="5329238" y="4970463"/>
          <p14:tracePt t="24840" x="5311775" y="4970463"/>
          <p14:tracePt t="25004" x="5311775" y="4951413"/>
          <p14:tracePt t="25055" x="5311775" y="4933950"/>
          <p14:tracePt t="25146" x="5294313" y="4916488"/>
          <p14:tracePt t="25212" x="5257800" y="4916488"/>
          <p14:tracePt t="25238" x="5240338" y="4879975"/>
          <p14:tracePt t="25251" x="5205413" y="4862513"/>
          <p14:tracePt t="36184" x="5205413" y="4738688"/>
          <p14:tracePt t="36189" x="5205413" y="4541838"/>
          <p14:tracePt t="36203" x="5205413" y="4186238"/>
          <p14:tracePt t="36213" x="5168900" y="4060825"/>
          <p14:tracePt t="36218" x="5168900" y="3954463"/>
          <p14:tracePt t="36230" x="5151438" y="3722688"/>
          <p14:tracePt t="36245" x="5080000" y="3490913"/>
          <p14:tracePt t="36265" x="5008563" y="3241675"/>
          <p14:tracePt t="36275" x="4973638" y="3081338"/>
          <p14:tracePt t="36280" x="4902200" y="2921000"/>
          <p14:tracePt t="36300" x="4759325" y="2279650"/>
          <p14:tracePt t="36309" x="4687888" y="2012950"/>
          <p14:tracePt t="36316" x="4652963" y="1817688"/>
          <p14:tracePt t="36324" x="4616450" y="1603375"/>
          <p14:tracePt t="36329" x="4581525" y="1336675"/>
          <p14:tracePt t="36356" x="4438650" y="303213"/>
          <p14:tracePt t="36363" x="4402138" y="53975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E7EDEF6-79D0-CBC0-B8E3-113C8F6FCD5F}"/>
              </a:ext>
            </a:extLst>
          </p:cNvPr>
          <p:cNvSpPr/>
          <p:nvPr/>
        </p:nvSpPr>
        <p:spPr>
          <a:xfrm>
            <a:off x="1" y="447973"/>
            <a:ext cx="12192000" cy="87487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Oval 108">
            <a:extLst>
              <a:ext uri="{FF2B5EF4-FFF2-40B4-BE49-F238E27FC236}">
                <a16:creationId xmlns:a16="http://schemas.microsoft.com/office/drawing/2014/main" id="{F959565A-7CA7-156B-9CBB-6DA7CF3CED8A}"/>
              </a:ext>
            </a:extLst>
          </p:cNvPr>
          <p:cNvSpPr>
            <a:spLocks noChangeAspect="1"/>
          </p:cNvSpPr>
          <p:nvPr/>
        </p:nvSpPr>
        <p:spPr>
          <a:xfrm>
            <a:off x="11555686" y="6120721"/>
            <a:ext cx="578612" cy="57861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12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10">
                <a:extLst>
                  <a:ext uri="{FF2B5EF4-FFF2-40B4-BE49-F238E27FC236}">
                    <a16:creationId xmlns:a16="http://schemas.microsoft.com/office/drawing/2014/main" id="{E7D27F8C-DEAF-E24B-6C19-54FBCA375092}"/>
                  </a:ext>
                </a:extLst>
              </p:cNvPr>
              <p:cNvSpPr txBox="1"/>
              <p:nvPr/>
            </p:nvSpPr>
            <p:spPr>
              <a:xfrm>
                <a:off x="672941" y="1123994"/>
                <a:ext cx="10846117" cy="3928110"/>
              </a:xfrm>
              <a:prstGeom prst="rect">
                <a:avLst/>
              </a:prstGeom>
              <a:noFill/>
            </p:spPr>
            <p:txBody>
              <a:bodyPr wrap="square" lIns="68564" tIns="34282" rIns="68564" bIns="34282" anchor="ctr">
                <a:spAutoFit/>
              </a:bodyPr>
              <a:lstStyle/>
              <a:p>
                <a:pPr marL="514350" marR="0" lvl="0" indent="-5143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AutoNum type="circleNumWdWhitePlain"/>
                  <a:tabLst/>
                  <a:defRPr/>
                </a:pPr>
                <a:r>
                  <a:rPr kumimoji="0" lang="en-US" altLang="zh-TW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Growth: e</a:t>
                </a:r>
                <a:r>
                  <a:rPr lang="en-US" altLang="zh-TW" sz="2600" dirty="0" err="1">
                    <a:solidFill>
                      <a:srgbClr val="4454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xpand</a:t>
                </a:r>
                <a:r>
                  <a:rPr lang="en-US" altLang="zh-TW" sz="2600" dirty="0">
                    <a:solidFill>
                      <a:srgbClr val="4454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the trees</a:t>
                </a:r>
              </a:p>
              <a:p>
                <a:pPr marL="457200" lvl="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rgbClr val="4454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</a:t>
                </a:r>
                <a:r>
                  <a:rPr kumimoji="0" lang="en-US" altLang="zh-TW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icks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an active vertex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and scans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by examining residual arcs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US" altLang="zh-TW" sz="2400" b="0" i="0" dirty="0">
                  <a:solidFill>
                    <a:schemeClr val="tx2"/>
                  </a:solidFill>
                  <a:latin typeface="微软雅黑" panose="020B0503020204020204" pitchFamily="34" charset="-122"/>
                </a:endParaRPr>
              </a:p>
              <a:p>
                <a:pPr marL="457200" lvl="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TW" sz="2400" b="0" i="0" dirty="0">
                  <a:solidFill>
                    <a:schemeClr val="tx2"/>
                  </a:solidFill>
                  <a:latin typeface="微软雅黑" panose="020B0503020204020204" pitchFamily="34" charset="-122"/>
                </a:endParaRPr>
              </a:p>
              <a:p>
                <a:pPr marL="457200" lvl="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TW" sz="2400" dirty="0">
                  <a:solidFill>
                    <a:schemeClr val="tx2"/>
                  </a:solidFill>
                  <a:latin typeface="微软雅黑" panose="020B0503020204020204" pitchFamily="34" charset="-122"/>
                </a:endParaRPr>
              </a:p>
              <a:p>
                <a:pPr marL="457200" lvl="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TW" sz="2400" b="0" i="0" dirty="0">
                  <a:solidFill>
                    <a:schemeClr val="tx2"/>
                  </a:solidFill>
                  <a:latin typeface="微软雅黑" panose="020B0503020204020204" pitchFamily="34" charset="-122"/>
                </a:endParaRPr>
              </a:p>
              <a:p>
                <a:pPr lvl="0">
                  <a:lnSpc>
                    <a:spcPct val="150000"/>
                  </a:lnSpc>
                </a:pPr>
                <a:endParaRPr lang="en-US" altLang="zh-TW" sz="2400" b="0" i="0" dirty="0">
                  <a:solidFill>
                    <a:schemeClr val="tx2"/>
                  </a:solidFill>
                  <a:latin typeface="微软雅黑" panose="020B0503020204020204" pitchFamily="34" charset="-122"/>
                </a:endParaRPr>
              </a:p>
              <a:p>
                <a:pPr marL="457200" lvl="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chemeClr val="tx2"/>
                    </a:solidFill>
                    <a:latin typeface="微软雅黑" panose="020B0503020204020204" pitchFamily="34" charset="-122"/>
                  </a:rPr>
                  <a:t>once all arcs out of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2400" b="0" i="0" dirty="0">
                    <a:solidFill>
                      <a:schemeClr val="tx2"/>
                    </a:solidFill>
                    <a:latin typeface="微软雅黑" panose="020B0503020204020204" pitchFamily="34" charset="-122"/>
                  </a:rPr>
                  <a:t> are scanned,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2400" b="0" i="0" dirty="0">
                    <a:solidFill>
                      <a:schemeClr val="tx2"/>
                    </a:solidFill>
                    <a:latin typeface="微软雅黑" panose="020B0503020204020204" pitchFamily="34" charset="-122"/>
                  </a:rPr>
                  <a:t> becomes inactive</a:t>
                </a:r>
              </a:p>
            </p:txBody>
          </p:sp>
        </mc:Choice>
        <mc:Fallback>
          <p:sp>
            <p:nvSpPr>
              <p:cNvPr id="3" name="TextBox 10">
                <a:extLst>
                  <a:ext uri="{FF2B5EF4-FFF2-40B4-BE49-F238E27FC236}">
                    <a16:creationId xmlns:a16="http://schemas.microsoft.com/office/drawing/2014/main" id="{E7D27F8C-DEAF-E24B-6C19-54FBCA37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41" y="1123994"/>
                <a:ext cx="10846117" cy="3928110"/>
              </a:xfrm>
              <a:prstGeom prst="rect">
                <a:avLst/>
              </a:prstGeom>
              <a:blipFill>
                <a:blip r:embed="rId5"/>
                <a:stretch>
                  <a:fillRect l="-1067" b="-34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: 圓角 1">
                <a:extLst>
                  <a:ext uri="{FF2B5EF4-FFF2-40B4-BE49-F238E27FC236}">
                    <a16:creationId xmlns:a16="http://schemas.microsoft.com/office/drawing/2014/main" id="{B7707846-E4F2-59A6-2E32-0CA2F303D56C}"/>
                  </a:ext>
                </a:extLst>
              </p:cNvPr>
              <p:cNvSpPr/>
              <p:nvPr/>
            </p:nvSpPr>
            <p:spPr>
              <a:xfrm>
                <a:off x="1346811" y="2533396"/>
                <a:ext cx="9498378" cy="1791208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lnSpc>
                    <a:spcPct val="150000"/>
                  </a:lnSpc>
                </a:pPr>
                <a:r>
                  <a:rPr lang="en-US" altLang="zh-TW" sz="2000" dirty="0">
                    <a:solidFill>
                      <a:srgbClr val="4454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kumimoji="0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kumimoji="0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is an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𝑆</m:t>
                    </m:r>
                    <m:r>
                      <a:rPr lang="en-US" altLang="zh-TW" sz="2000" i="1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TW" sz="2000" i="0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vertex</m:t>
                    </m:r>
                  </m:oMath>
                </a14:m>
                <a:r>
                  <a:rPr kumimoji="0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do nothing</a:t>
                </a:r>
              </a:p>
              <a:p>
                <a:pPr lvl="0">
                  <a:lnSpc>
                    <a:spcPct val="150000"/>
                  </a:lnSpc>
                </a:pPr>
                <a:r>
                  <a:rPr lang="en-US" altLang="zh-TW" sz="2000" dirty="0">
                    <a:solidFill>
                      <a:srgbClr val="4454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TW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000" dirty="0">
                    <a:solidFill>
                      <a:srgbClr val="4454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is 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b="0" i="0" smtClean="0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N</m:t>
                    </m:r>
                    <m:r>
                      <a:rPr lang="en-US" altLang="zh-TW" sz="2000" i="1" smtClean="0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TW" sz="2000" i="0" smtClean="0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vertex</m:t>
                    </m:r>
                  </m:oMath>
                </a14:m>
                <a:r>
                  <a:rPr kumimoji="0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make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TW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𝑆</m:t>
                    </m:r>
                    <m:r>
                      <a:rPr lang="en-US" altLang="zh-TW" sz="2000" i="1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TW" sz="2000" i="0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vertex</m:t>
                    </m:r>
                  </m:oMath>
                </a14:m>
                <a:r>
                  <a:rPr kumimoji="0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zh-TW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TW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0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zh-TW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TW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zh-TW" sz="2000" b="0" i="0" dirty="0">
                  <a:solidFill>
                    <a:schemeClr val="tx2"/>
                  </a:solidFill>
                  <a:latin typeface="微软雅黑" panose="020B0503020204020204" pitchFamily="34" charset="-122"/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kumimoji="0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TW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TW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is in</a:t>
                </a:r>
                <a:r>
                  <a:rPr lang="en-US" altLang="zh-TW" sz="2000" dirty="0">
                    <a:solidFill>
                      <a:srgbClr val="44546A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b="0" i="0" smtClean="0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T</m:t>
                    </m:r>
                  </m:oMath>
                </a14:m>
                <a:r>
                  <a:rPr kumimoji="0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we perform an </a:t>
                </a:r>
                <a:r>
                  <a:rPr kumimoji="0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augmentation</a:t>
                </a:r>
                <a:r>
                  <a:rPr kumimoji="0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step</a:t>
                </a:r>
              </a:p>
            </p:txBody>
          </p:sp>
        </mc:Choice>
        <mc:Fallback>
          <p:sp>
            <p:nvSpPr>
              <p:cNvPr id="2" name="矩形: 圓角 1">
                <a:extLst>
                  <a:ext uri="{FF2B5EF4-FFF2-40B4-BE49-F238E27FC236}">
                    <a16:creationId xmlns:a16="http://schemas.microsoft.com/office/drawing/2014/main" id="{B7707846-E4F2-59A6-2E32-0CA2F303D5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811" y="2533396"/>
                <a:ext cx="9498378" cy="179120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音訊 9">
            <a:hlinkClick r:id="" action="ppaction://media"/>
            <a:extLst>
              <a:ext uri="{FF2B5EF4-FFF2-40B4-BE49-F238E27FC236}">
                <a16:creationId xmlns:a16="http://schemas.microsoft.com/office/drawing/2014/main" id="{2E007DAB-0C7B-8533-E472-F474CF86527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3738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0057"/>
    </mc:Choice>
    <mc:Fallback>
      <p:transition advTm="400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07" x="5526088" y="1354138"/>
          <p14:tracePt t="420" x="5543550" y="1371600"/>
          <p14:tracePt t="511" x="5561013" y="1371600"/>
          <p14:tracePt t="532" x="5578475" y="1371600"/>
          <p14:tracePt t="553" x="5632450" y="1371600"/>
          <p14:tracePt t="568" x="5668963" y="1371600"/>
          <p14:tracePt t="573" x="5703888" y="1371600"/>
          <p14:tracePt t="580" x="5721350" y="1371600"/>
          <p14:tracePt t="598" x="5757863" y="1371600"/>
          <p14:tracePt t="604" x="5775325" y="1371600"/>
          <p14:tracePt t="613" x="5792788" y="1371600"/>
          <p14:tracePt t="616" x="5829300" y="1371600"/>
          <p14:tracePt t="630" x="5846763" y="1371600"/>
          <p14:tracePt t="647" x="5864225" y="1371600"/>
          <p14:tracePt t="653" x="5881688" y="1371600"/>
          <p14:tracePt t="671" x="5899150" y="1371600"/>
          <p14:tracePt t="692" x="5935663" y="1371600"/>
          <p14:tracePt t="721" x="5953125" y="1371600"/>
          <p14:tracePt t="836" x="5970588" y="1371600"/>
          <p14:tracePt t="940" x="5953125" y="1371600"/>
          <p14:tracePt t="953" x="5918200" y="1371600"/>
          <p14:tracePt t="971" x="5899150" y="1371600"/>
          <p14:tracePt t="977" x="5881688" y="1354138"/>
          <p14:tracePt t="984" x="5864225" y="1336675"/>
          <p14:tracePt t="990" x="5864225" y="1300163"/>
          <p14:tracePt t="1003" x="5810250" y="1265238"/>
          <p14:tracePt t="1024" x="5757863" y="1228725"/>
          <p14:tracePt t="1033" x="5738813" y="1193800"/>
          <p14:tracePt t="1040" x="5721350" y="1193800"/>
          <p14:tracePt t="1049" x="5686425" y="1176338"/>
          <p14:tracePt t="1056" x="5668963" y="1157288"/>
          <p14:tracePt t="1065" x="5649913" y="1139825"/>
          <p14:tracePt t="1074" x="5614988" y="1122363"/>
          <p14:tracePt t="1080" x="5614988" y="1085850"/>
          <p14:tracePt t="1094" x="5578475" y="1085850"/>
          <p14:tracePt t="1113" x="5561013" y="1085850"/>
          <p14:tracePt t="1135" x="5543550" y="1068388"/>
          <p14:tracePt t="1141" x="5526088" y="1068388"/>
          <p14:tracePt t="1158" x="5507038" y="1050925"/>
          <p14:tracePt t="1165" x="5472113" y="1050925"/>
          <p14:tracePt t="1186" x="5454650" y="1033463"/>
          <p14:tracePt t="1237" x="5437188" y="1033463"/>
          <p14:tracePt t="1458" x="5437188" y="1050925"/>
          <p14:tracePt t="1479" x="5437188" y="1068388"/>
          <p14:tracePt t="1510" x="5437188" y="1104900"/>
          <p14:tracePt t="1549" x="5437188" y="1122363"/>
          <p14:tracePt t="1942" x="5454650" y="1139825"/>
          <p14:tracePt t="1970" x="5454650" y="1157288"/>
          <p14:tracePt t="1985" x="5489575" y="1176338"/>
          <p14:tracePt t="2001" x="5507038" y="1176338"/>
          <p14:tracePt t="2019" x="5507038" y="1211263"/>
          <p14:tracePt t="2047" x="5507038" y="1228725"/>
          <p14:tracePt t="2151" x="5507038" y="1246188"/>
          <p14:tracePt t="2341" x="5526088" y="1246188"/>
          <p14:tracePt t="2924" x="5543550" y="1246188"/>
          <p14:tracePt t="3248" x="5526088" y="1265238"/>
          <p14:tracePt t="3286" x="5507038" y="1265238"/>
          <p14:tracePt t="3328" x="5472113" y="1282700"/>
          <p14:tracePt t="3419" x="5472113" y="1317625"/>
          <p14:tracePt t="3475" x="5489575" y="1317625"/>
          <p14:tracePt t="3530" x="5489575" y="1336675"/>
          <p14:tracePt t="3807" x="5507038" y="1354138"/>
          <p14:tracePt t="4019" x="5526088" y="1371600"/>
          <p14:tracePt t="4972" x="5543550" y="1371600"/>
          <p14:tracePt t="5244" x="5561013" y="1371600"/>
          <p14:tracePt t="6631" x="5597525" y="1371600"/>
          <p14:tracePt t="8766" x="5597525" y="1389063"/>
          <p14:tracePt t="8851" x="5597525" y="1425575"/>
          <p14:tracePt t="8912" x="5597525" y="1443038"/>
          <p14:tracePt t="8986" x="5597525" y="1460500"/>
          <p14:tracePt t="9062" x="5597525" y="1477963"/>
          <p14:tracePt t="9439" x="5597525" y="1497013"/>
          <p14:tracePt t="9502" x="5597525" y="1531938"/>
          <p14:tracePt t="9532" x="5614988" y="1549400"/>
          <p14:tracePt t="9599" x="5632450" y="1566863"/>
          <p14:tracePt t="9648" x="5632450" y="1585913"/>
          <p14:tracePt t="9712" x="5649913" y="1585913"/>
          <p14:tracePt t="9753" x="5668963" y="1585913"/>
          <p14:tracePt t="9768" x="5703888" y="1585913"/>
          <p14:tracePt t="9803" x="5721350" y="1585913"/>
          <p14:tracePt t="9818" x="5757863" y="1566863"/>
          <p14:tracePt t="9839" x="5792788" y="1566863"/>
          <p14:tracePt t="9844" x="5829300" y="1566863"/>
          <p14:tracePt t="9855" x="5846763" y="1566863"/>
          <p14:tracePt t="9860" x="5864225" y="1566863"/>
          <p14:tracePt t="9871" x="5935663" y="1566863"/>
          <p14:tracePt t="9889" x="6024563" y="1566863"/>
          <p14:tracePt t="9894" x="6078538" y="1566863"/>
          <p14:tracePt t="9908" x="6310313" y="1603375"/>
          <p14:tracePt t="9918" x="6505575" y="1603375"/>
          <p14:tracePt t="9922" x="6719888" y="1603375"/>
          <p14:tracePt t="9937" x="7361238" y="1603375"/>
          <p14:tracePt t="9943" x="7770813" y="1603375"/>
          <p14:tracePt t="9956" x="8502650" y="1603375"/>
          <p14:tracePt t="9969" x="9215438" y="1603375"/>
          <p14:tracePt t="9985" x="9856788" y="1638300"/>
          <p14:tracePt t="9993" x="10106025" y="1638300"/>
          <p14:tracePt t="9997" x="10320338" y="1674813"/>
          <p14:tracePt t="10005" x="10534650" y="1709738"/>
          <p14:tracePt t="10014" x="10641013" y="1709738"/>
          <p14:tracePt t="10019" x="10801350" y="1746250"/>
          <p14:tracePt t="10030" x="10890250" y="1763713"/>
          <p14:tracePt t="10035" x="10961688" y="1798638"/>
          <p14:tracePt t="10041" x="11050588" y="1798638"/>
          <p14:tracePt t="10046" x="11087100" y="1817688"/>
          <p14:tracePt t="10053" x="11176000" y="1852613"/>
          <p14:tracePt t="10061" x="11229975" y="1852613"/>
          <p14:tracePt t="10068" x="11247438" y="1870075"/>
          <p14:tracePt t="10091" x="11353800" y="1870075"/>
          <p14:tracePt t="10096" x="11390313" y="1870075"/>
          <p14:tracePt t="10119" x="11442700" y="1870075"/>
          <p14:tracePt t="10123" x="11461750" y="1870075"/>
          <p14:tracePt t="10131" x="11496675" y="1887538"/>
          <p14:tracePt t="10143" x="11533188" y="1887538"/>
          <p14:tracePt t="10156" x="11550650" y="1887538"/>
          <p14:tracePt t="10206" x="11550650" y="1906588"/>
          <p14:tracePt t="10247" x="11550650" y="1924050"/>
          <p14:tracePt t="10277" x="11550650" y="1958975"/>
          <p14:tracePt t="10296" x="11550650" y="1978025"/>
          <p14:tracePt t="10327" x="11550650" y="1995488"/>
          <p14:tracePt t="10345" x="11550650" y="2012950"/>
          <p14:tracePt t="10368" x="11550650" y="2030413"/>
          <p14:tracePt t="10402" x="11533188" y="2066925"/>
          <p14:tracePt t="10417" x="11533188" y="2084388"/>
          <p14:tracePt t="10483" x="11533188" y="2101850"/>
          <p14:tracePt t="10557" x="11514138" y="2101850"/>
          <p14:tracePt t="10658" x="11479213" y="2101850"/>
          <p14:tracePt t="10708" x="11461750" y="2101850"/>
          <p14:tracePt t="10744" x="11442700" y="2101850"/>
          <p14:tracePt t="10808" x="11442700" y="2119313"/>
          <p14:tracePt t="10875" x="11425238" y="2119313"/>
          <p14:tracePt t="10922" x="11407775" y="2119313"/>
          <p14:tracePt t="10972" x="11372850" y="2119313"/>
          <p14:tracePt t="11044" x="11353800" y="2119313"/>
          <p14:tracePt t="11147" x="11336338" y="2119313"/>
          <p14:tracePt t="11357" x="11336338" y="2136775"/>
          <p14:tracePt t="11372" x="11318875" y="2136775"/>
          <p14:tracePt t="11421" x="11318875" y="2173288"/>
          <p14:tracePt t="11527" x="11301413" y="2173288"/>
          <p14:tracePt t="11604" x="11264900" y="2190750"/>
          <p14:tracePt t="11671" x="11247438" y="2208213"/>
          <p14:tracePt t="11709" x="11229975" y="2227263"/>
          <p14:tracePt t="11736" x="11210925" y="2227263"/>
          <p14:tracePt t="11789" x="11193463" y="2244725"/>
          <p14:tracePt t="11831" x="11158538" y="2244725"/>
          <p14:tracePt t="11861" x="11141075" y="2279650"/>
          <p14:tracePt t="11920" x="11122025" y="2279650"/>
          <p14:tracePt t="11948" x="11104563" y="2279650"/>
          <p14:tracePt t="11968" x="11087100" y="2279650"/>
          <p14:tracePt t="11987" x="11050588" y="2279650"/>
          <p14:tracePt t="12015" x="11033125" y="2279650"/>
          <p14:tracePt t="12035" x="11015663" y="2297113"/>
          <p14:tracePt t="12069" x="10998200" y="2297113"/>
          <p14:tracePt t="12076" x="10979150" y="2297113"/>
          <p14:tracePt t="12084" x="10961688" y="2297113"/>
          <p14:tracePt t="12098" x="10926763" y="2297113"/>
          <p14:tracePt t="12112" x="10890250" y="2297113"/>
          <p14:tracePt t="12129" x="10855325" y="2297113"/>
          <p14:tracePt t="12146" x="10766425" y="2297113"/>
          <p14:tracePt t="12162" x="10712450" y="2316163"/>
          <p14:tracePt t="12180" x="10677525" y="2316163"/>
          <p14:tracePt t="12196" x="10658475" y="2316163"/>
          <p14:tracePt t="12217" x="10623550" y="2316163"/>
          <p14:tracePt t="12230" x="10606088" y="2316163"/>
          <p14:tracePt t="12295" x="10587038" y="2316163"/>
          <p14:tracePt t="12327" x="10569575" y="2316163"/>
          <p14:tracePt t="12332" x="10552113" y="2316163"/>
          <p14:tracePt t="12347" x="10498138" y="2316163"/>
          <p14:tracePt t="12368" x="10356850" y="2316163"/>
          <p14:tracePt t="12374" x="10320338" y="2316163"/>
          <p14:tracePt t="12400" x="10142538" y="2333625"/>
          <p14:tracePt t="12406" x="9999663" y="2368550"/>
          <p14:tracePt t="12416" x="9928225" y="2405063"/>
          <p14:tracePt t="12423" x="9839325" y="2422525"/>
          <p14:tracePt t="12447" x="9571038" y="2476500"/>
          <p14:tracePt t="12455" x="9447213" y="2476500"/>
          <p14:tracePt t="12465" x="9340850" y="2511425"/>
          <p14:tracePt t="12473" x="9018588" y="2565400"/>
          <p14:tracePt t="12480" x="8858250" y="2600325"/>
          <p14:tracePt t="12486" x="8680450" y="2671763"/>
          <p14:tracePt t="12496" x="8520113" y="2708275"/>
          <p14:tracePt t="12502" x="8305800" y="2778125"/>
          <p14:tracePt t="12514" x="8181975" y="2814638"/>
          <p14:tracePt t="12528" x="7681913" y="2974975"/>
          <p14:tracePt t="12535" x="7521575" y="3046413"/>
          <p14:tracePt t="12543" x="7432675" y="3063875"/>
          <p14:tracePt t="12578" x="6826250" y="3349625"/>
          <p14:tracePt t="12590" x="6577013" y="3438525"/>
          <p14:tracePt t="12594" x="6505575" y="3473450"/>
          <p14:tracePt t="12607" x="6221413" y="3598863"/>
          <p14:tracePt t="12618" x="6096000" y="3651250"/>
          <p14:tracePt t="12630" x="6007100" y="3705225"/>
          <p14:tracePt t="12635" x="5775325" y="3794125"/>
          <p14:tracePt t="12646" x="5686425" y="3829050"/>
          <p14:tracePt t="12649" x="5597525" y="3883025"/>
          <p14:tracePt t="12662" x="5489575" y="3937000"/>
          <p14:tracePt t="12664" x="5400675" y="3971925"/>
          <p14:tracePt t="12678" x="5257800" y="4043363"/>
          <p14:tracePt t="12695" x="5205413" y="4079875"/>
          <p14:tracePt t="12698" x="5186363" y="4097338"/>
          <p14:tracePt t="12711" x="5133975" y="4097338"/>
          <p14:tracePt t="12730" x="5114925" y="4097338"/>
          <p14:tracePt t="12745" x="5114925" y="4060825"/>
          <p14:tracePt t="12762" x="5097463" y="4025900"/>
          <p14:tracePt t="12779" x="5097463" y="4008438"/>
          <p14:tracePt t="12782" x="5062538" y="3954463"/>
          <p14:tracePt t="12795" x="5062538" y="3919538"/>
          <p14:tracePt t="12812" x="5045075" y="3865563"/>
          <p14:tracePt t="12819" x="5026025" y="3848100"/>
          <p14:tracePt t="12823" x="5008563" y="3829050"/>
          <p14:tracePt t="12836" x="4991100" y="3811588"/>
          <p14:tracePt t="12839" x="4954588" y="3759200"/>
          <p14:tracePt t="12853" x="4919663" y="3722688"/>
          <p14:tracePt t="12866" x="4865688" y="3668713"/>
          <p14:tracePt t="12872" x="4848225" y="3651250"/>
          <p14:tracePt t="12883" x="4830763" y="3633788"/>
          <p14:tracePt t="12896" x="4813300" y="3616325"/>
          <p14:tracePt t="12900" x="4813300" y="3579813"/>
          <p14:tracePt t="12913" x="4794250" y="3562350"/>
          <p14:tracePt t="12929" x="4759325" y="3544888"/>
          <p14:tracePt t="12946" x="4759325" y="3473450"/>
          <p14:tracePt t="12949" x="4741863" y="3455988"/>
          <p14:tracePt t="12961" x="4741863" y="3438525"/>
          <p14:tracePt t="12964" x="4722813" y="3419475"/>
          <p14:tracePt t="12978" x="4705350" y="3384550"/>
          <p14:tracePt t="12997" x="4687888" y="3330575"/>
          <p14:tracePt t="13012" x="4670425" y="3313113"/>
          <p14:tracePt t="13029" x="4670425" y="3295650"/>
          <p14:tracePt t="13046" x="4670425" y="3259138"/>
          <p14:tracePt t="13062" x="4670425" y="3241675"/>
          <p14:tracePt t="13083" x="4687888" y="3241675"/>
          <p14:tracePt t="13088" x="4705350" y="3224213"/>
          <p14:tracePt t="13102" x="4759325" y="3224213"/>
          <p14:tracePt t="13113" x="4776788" y="3206750"/>
          <p14:tracePt t="13116" x="4794250" y="3206750"/>
          <p14:tracePt t="13130" x="4865688" y="3206750"/>
          <p14:tracePt t="13147" x="4937125" y="3206750"/>
          <p14:tracePt t="13152" x="5008563" y="3206750"/>
          <p14:tracePt t="13157" x="5045075" y="3206750"/>
          <p14:tracePt t="13166" x="5133975" y="3206750"/>
          <p14:tracePt t="13200" x="5437188" y="3206750"/>
          <p14:tracePt t="13216" x="5543550" y="3170238"/>
          <p14:tracePt t="13223" x="5561013" y="3170238"/>
          <p14:tracePt t="13229" x="5597525" y="3170238"/>
          <p14:tracePt t="13242" x="5649913" y="3170238"/>
          <p14:tracePt t="13256" x="5668963" y="3170238"/>
          <p14:tracePt t="13271" x="5686425" y="3170238"/>
          <p14:tracePt t="13290" x="5703888" y="3152775"/>
          <p14:tracePt t="13310" x="5738813" y="3152775"/>
          <p14:tracePt t="13360" x="5738813" y="3189288"/>
          <p14:tracePt t="13452" x="5738813" y="3206750"/>
          <p14:tracePt t="13508" x="5721350" y="3206750"/>
          <p14:tracePt t="13578" x="5721350" y="3224213"/>
          <p14:tracePt t="13668" x="5721350" y="3241675"/>
          <p14:tracePt t="13759" x="5721350" y="3259138"/>
          <p14:tracePt t="13849" x="5721350" y="3295650"/>
          <p14:tracePt t="13943" x="5721350" y="3313113"/>
          <p14:tracePt t="14062" x="5721350" y="3330575"/>
          <p14:tracePt t="16895" x="5649913" y="3384550"/>
          <p14:tracePt t="16919" x="5437188" y="3508375"/>
          <p14:tracePt t="16925" x="5346700" y="3579813"/>
          <p14:tracePt t="16951" x="4991100" y="3705225"/>
          <p14:tracePt t="16957" x="4902200" y="3740150"/>
          <p14:tracePt t="16985" x="4705350" y="3811588"/>
          <p14:tracePt t="16991" x="4652963" y="3829050"/>
          <p14:tracePt t="17012" x="4616450" y="3829050"/>
          <p14:tracePt t="17019" x="4562475" y="3829050"/>
          <p14:tracePt t="17059" x="4545013" y="3829050"/>
          <p14:tracePt t="17131" x="4545013" y="3811588"/>
          <p14:tracePt t="17165" x="4545013" y="3794125"/>
          <p14:tracePt t="17234" x="4527550" y="3794125"/>
          <p14:tracePt t="17334" x="4510088" y="3794125"/>
          <p14:tracePt t="17354" x="4491038" y="3794125"/>
          <p14:tracePt t="17361" x="4456113" y="3794125"/>
          <p14:tracePt t="17385" x="4421188" y="3794125"/>
          <p14:tracePt t="17400" x="4402138" y="3776663"/>
          <p14:tracePt t="17409" x="4367213" y="3776663"/>
          <p14:tracePt t="17431" x="4313238" y="3740150"/>
          <p14:tracePt t="17456" x="4260850" y="3740150"/>
          <p14:tracePt t="17481" x="4241800" y="3740150"/>
          <p14:tracePt t="17614" x="4241800" y="3722688"/>
          <p14:tracePt t="17682" x="4278313" y="3705225"/>
          <p14:tracePt t="17701" x="4313238" y="3705225"/>
          <p14:tracePt t="17718" x="4313238" y="3687763"/>
          <p14:tracePt t="17723" x="4330700" y="3687763"/>
          <p14:tracePt t="17740" x="4384675" y="3687763"/>
          <p14:tracePt t="17762" x="4421188" y="3633788"/>
          <p14:tracePt t="17766" x="4438650" y="3633788"/>
          <p14:tracePt t="17779" x="4456113" y="3633788"/>
          <p14:tracePt t="17787" x="4527550" y="3616325"/>
          <p14:tracePt t="17798" x="4545013" y="3616325"/>
          <p14:tracePt t="17802" x="4581525" y="3616325"/>
          <p14:tracePt t="17825" x="4633913" y="3616325"/>
          <p14:tracePt t="17829" x="4652963" y="3616325"/>
          <p14:tracePt t="17843" x="4705350" y="3616325"/>
          <p14:tracePt t="17862" x="4759325" y="3598863"/>
          <p14:tracePt t="17868" x="4813300" y="3598863"/>
          <p14:tracePt t="17876" x="4883150" y="3579813"/>
          <p14:tracePt t="17890" x="5008563" y="3544888"/>
          <p14:tracePt t="17899" x="5062538" y="3527425"/>
          <p14:tracePt t="17906" x="5114925" y="3490913"/>
          <p14:tracePt t="17929" x="5257800" y="3473450"/>
          <p14:tracePt t="17950" x="5346700" y="3473450"/>
          <p14:tracePt t="17955" x="5383213" y="3473450"/>
          <p14:tracePt t="17969" x="5400675" y="3473450"/>
          <p14:tracePt t="17989" x="5400675" y="3455988"/>
          <p14:tracePt t="18009" x="5437188" y="3455988"/>
          <p14:tracePt t="18024" x="5454650" y="3455988"/>
          <p14:tracePt t="18034" x="5507038" y="3438525"/>
          <p14:tracePt t="18040" x="5526088" y="3438525"/>
          <p14:tracePt t="18054" x="5578475" y="3402013"/>
          <p14:tracePt t="18069" x="5597525" y="3384550"/>
          <p14:tracePt t="18074" x="5614988" y="3384550"/>
          <p14:tracePt t="18089" x="5632450" y="3384550"/>
          <p14:tracePt t="18094" x="5649913" y="3367088"/>
          <p14:tracePt t="18107" x="5703888" y="3367088"/>
          <p14:tracePt t="18114" x="5703888" y="3349625"/>
          <p14:tracePt t="18127" x="5775325" y="3313113"/>
          <p14:tracePt t="18138" x="5775325" y="3295650"/>
          <p14:tracePt t="18142" x="5792788" y="3295650"/>
          <p14:tracePt t="18150" x="5846763" y="3259138"/>
          <p14:tracePt t="18156" x="5846763" y="3224213"/>
          <p14:tracePt t="18176" x="5953125" y="3189288"/>
          <p14:tracePt t="18187" x="5970588" y="3170238"/>
          <p14:tracePt t="18192" x="6024563" y="3117850"/>
          <p14:tracePt t="18211" x="6113463" y="3046413"/>
          <p14:tracePt t="18219" x="6167438" y="2992438"/>
          <p14:tracePt t="18226" x="6184900" y="2974975"/>
          <p14:tracePt t="18235" x="6238875" y="2957513"/>
          <p14:tracePt t="18240" x="6292850" y="2903538"/>
          <p14:tracePt t="18249" x="6310313" y="2886075"/>
          <p14:tracePt t="18254" x="6362700" y="2849563"/>
          <p14:tracePt t="18282" x="6434138" y="2797175"/>
          <p14:tracePt t="18303" x="6488113" y="2743200"/>
          <p14:tracePt t="18311" x="6505575" y="2725738"/>
          <p14:tracePt t="18328" x="6523038" y="2708275"/>
          <p14:tracePt t="18334" x="6523038" y="2654300"/>
          <p14:tracePt t="18345" x="6577013" y="2636838"/>
          <p14:tracePt t="18352" x="6594475" y="2617788"/>
          <p14:tracePt t="18366" x="6630988" y="2600325"/>
          <p14:tracePt t="18373" x="6665913" y="2600325"/>
          <p14:tracePt t="18404" x="6684963" y="2547938"/>
          <p14:tracePt t="18421" x="6684963" y="2528888"/>
          <p14:tracePt t="18451" x="6648450" y="2528888"/>
          <p14:tracePt t="18469" x="6630988" y="2528888"/>
          <p14:tracePt t="18485" x="6613525" y="2528888"/>
          <p14:tracePt t="18490" x="6594475" y="2528888"/>
          <p14:tracePt t="18514" x="6542088" y="2547938"/>
          <p14:tracePt t="18532" x="6488113" y="2582863"/>
          <p14:tracePt t="18540" x="6488113" y="2600325"/>
          <p14:tracePt t="18549" x="6453188" y="2617788"/>
          <p14:tracePt t="18555" x="6416675" y="2617788"/>
          <p14:tracePt t="18564" x="6416675" y="2636838"/>
          <p14:tracePt t="18569" x="6362700" y="2671763"/>
          <p14:tracePt t="18595" x="6292850" y="2708275"/>
          <p14:tracePt t="18617" x="6202363" y="2725738"/>
          <p14:tracePt t="18647" x="6078538" y="2778125"/>
          <p14:tracePt t="18656" x="6024563" y="2814638"/>
          <p14:tracePt t="18680" x="5899150" y="2868613"/>
          <p14:tracePt t="18688" x="5846763" y="2886075"/>
          <p14:tracePt t="18693" x="5810250" y="2903538"/>
          <p14:tracePt t="18716" x="5686425" y="2974975"/>
          <p14:tracePt t="18721" x="5632450" y="3009900"/>
          <p14:tracePt t="18740" x="5507038" y="3081338"/>
          <p14:tracePt t="18748" x="5489575" y="3081338"/>
          <p14:tracePt t="18756" x="5472113" y="3098800"/>
          <p14:tracePt t="18770" x="5454650" y="3098800"/>
          <p14:tracePt t="18782" x="5418138" y="3117850"/>
          <p14:tracePt t="18798" x="5400675" y="3117850"/>
          <p14:tracePt t="18805" x="5383213" y="3117850"/>
          <p14:tracePt t="18843" x="5365750" y="3135313"/>
          <p14:tracePt t="18868" x="5365750" y="3152775"/>
          <p14:tracePt t="18874" x="5346700" y="3152775"/>
          <p14:tracePt t="18894" x="5240338" y="3206750"/>
          <p14:tracePt t="18905" x="5222875" y="3206750"/>
          <p14:tracePt t="18911" x="5168900" y="3259138"/>
          <p14:tracePt t="18921" x="5045075" y="3349625"/>
          <p14:tracePt t="18938" x="4902200" y="3455988"/>
          <p14:tracePt t="18944" x="4813300" y="3508375"/>
          <p14:tracePt t="18968" x="4616450" y="3705225"/>
          <p14:tracePt t="18972" x="4598988" y="3740150"/>
          <p14:tracePt t="18980" x="4545013" y="3794125"/>
          <p14:tracePt t="18986" x="4545013" y="3829050"/>
          <p14:tracePt t="18993" x="4527550" y="3848100"/>
          <p14:tracePt t="19017" x="4510088" y="3865563"/>
          <p14:tracePt t="19047" x="4510088" y="3883025"/>
          <p14:tracePt t="19075" x="4510088" y="3900488"/>
          <p14:tracePt t="19117" x="4527550" y="3937000"/>
          <p14:tracePt t="19155" x="4527550" y="3954463"/>
          <p14:tracePt t="19173" x="4545013" y="3971925"/>
          <p14:tracePt t="19201" x="4562475" y="3971925"/>
          <p14:tracePt t="19243" x="4598988" y="3989388"/>
          <p14:tracePt t="19284" x="4616450" y="3989388"/>
          <p14:tracePt t="19313" x="4633913" y="3989388"/>
          <p14:tracePt t="19347" x="4652963" y="3989388"/>
          <p14:tracePt t="19358" x="4652963" y="3971925"/>
          <p14:tracePt t="19363" x="4705350" y="3971925"/>
          <p14:tracePt t="19390" x="4794250" y="3954463"/>
          <p14:tracePt t="19396" x="4830763" y="3954463"/>
          <p14:tracePt t="19405" x="4883150" y="3954463"/>
          <p14:tracePt t="19411" x="4954588" y="3919538"/>
          <p14:tracePt t="19420" x="5008563" y="3919538"/>
          <p14:tracePt t="19425" x="5062538" y="3900488"/>
          <p14:tracePt t="19448" x="5276850" y="3848100"/>
          <p14:tracePt t="19454" x="5329238" y="3848100"/>
          <p14:tracePt t="19476" x="5507038" y="3794125"/>
          <p14:tracePt t="19480" x="5526088" y="3794125"/>
          <p14:tracePt t="19497" x="5614988" y="3794125"/>
          <p14:tracePt t="19516" x="5668963" y="3794125"/>
          <p14:tracePt t="19529" x="5686425" y="3794125"/>
          <p14:tracePt t="19556" x="5703888" y="3759200"/>
          <p14:tracePt t="19590" x="5721350" y="3759200"/>
          <p14:tracePt t="19611" x="5738813" y="3740150"/>
          <p14:tracePt t="19653" x="5775325" y="3740150"/>
          <p14:tracePt t="19723" x="5792788" y="3740150"/>
          <p14:tracePt t="20051" x="5792788" y="3776663"/>
          <p14:tracePt t="20065" x="5829300" y="3759200"/>
          <p14:tracePt t="20075" x="5864225" y="3759200"/>
          <p14:tracePt t="20080" x="5899150" y="3759200"/>
          <p14:tracePt t="20093" x="5970588" y="3759200"/>
          <p14:tracePt t="20100" x="5989638" y="3740150"/>
          <p14:tracePt t="20107" x="6042025" y="3740150"/>
          <p14:tracePt t="20114" x="6078538" y="3740150"/>
          <p14:tracePt t="20122" x="6130925" y="3740150"/>
          <p14:tracePt t="20142" x="6221413" y="3740150"/>
          <p14:tracePt t="20153" x="6238875" y="3740150"/>
          <p14:tracePt t="20157" x="6256338" y="3740150"/>
          <p14:tracePt t="20175" x="6273800" y="3740150"/>
          <p14:tracePt t="20603" x="6310313" y="3740150"/>
          <p14:tracePt t="20657" x="6327775" y="3740150"/>
          <p14:tracePt t="20705" x="6345238" y="3740150"/>
          <p14:tracePt t="20735" x="6345238" y="3776663"/>
          <p14:tracePt t="20779" x="6362700" y="3776663"/>
          <p14:tracePt t="20798" x="6381750" y="3776663"/>
          <p14:tracePt t="20818" x="6453188" y="3776663"/>
          <p14:tracePt t="20835" x="6505575" y="3776663"/>
          <p14:tracePt t="20853" x="6613525" y="3759200"/>
          <p14:tracePt t="20859" x="6648450" y="3759200"/>
          <p14:tracePt t="20867" x="6684963" y="3759200"/>
          <p14:tracePt t="20875" x="6702425" y="3759200"/>
          <p14:tracePt t="20883" x="6754813" y="3759200"/>
          <p14:tracePt t="20904" x="6826250" y="3759200"/>
          <p14:tracePt t="20911" x="6826250" y="3740150"/>
          <p14:tracePt t="20919" x="6845300" y="3740150"/>
          <p14:tracePt t="20935" x="6862763" y="3740150"/>
          <p14:tracePt t="20958" x="6880225" y="3740150"/>
          <p14:tracePt t="20987" x="6934200" y="3740150"/>
          <p14:tracePt t="21007" x="6951663" y="3740150"/>
          <p14:tracePt t="21026" x="6969125" y="3740150"/>
          <p14:tracePt t="21048" x="6986588" y="3740150"/>
          <p14:tracePt t="21075" x="7040563" y="3740150"/>
          <p14:tracePt t="21098" x="7058025" y="3722688"/>
          <p14:tracePt t="21120" x="7077075" y="3722688"/>
          <p14:tracePt t="21140" x="7094538" y="3705225"/>
          <p14:tracePt t="21146" x="7112000" y="3705225"/>
          <p14:tracePt t="21163" x="7146925" y="3705225"/>
          <p14:tracePt t="21169" x="7165975" y="3705225"/>
          <p14:tracePt t="21184" x="7200900" y="3705225"/>
          <p14:tracePt t="21189" x="7237413" y="3705225"/>
          <p14:tracePt t="21196" x="7254875" y="3705225"/>
          <p14:tracePt t="21202" x="7272338" y="3705225"/>
          <p14:tracePt t="21217" x="7289800" y="3705225"/>
          <p14:tracePt t="21407" x="7272338" y="3705225"/>
          <p14:tracePt t="21445" x="7254875" y="3705225"/>
          <p14:tracePt t="21459" x="7218363" y="3722688"/>
          <p14:tracePt t="21477" x="7200900" y="3722688"/>
          <p14:tracePt t="21497" x="7165975" y="3759200"/>
          <p14:tracePt t="21517" x="7146925" y="3794125"/>
          <p14:tracePt t="21533" x="7112000" y="3811588"/>
          <p14:tracePt t="21538" x="7094538" y="3829050"/>
          <p14:tracePt t="21560" x="7077075" y="3829050"/>
          <p14:tracePt t="21565" x="7077075" y="3848100"/>
          <p14:tracePt t="21578" x="7077075" y="3865563"/>
          <p14:tracePt t="21595" x="7058025" y="3865563"/>
          <p14:tracePt t="21610" x="7040563" y="3900488"/>
          <p14:tracePt t="21647" x="7005638" y="3919538"/>
          <p14:tracePt t="21662" x="7005638" y="3937000"/>
          <p14:tracePt t="21702" x="6986588" y="3954463"/>
          <p14:tracePt t="21744" x="6986588" y="3971925"/>
          <p14:tracePt t="21858" x="6986588" y="4008438"/>
          <p14:tracePt t="21934" x="7023100" y="4008438"/>
          <p14:tracePt t="21975" x="7040563" y="4025900"/>
          <p14:tracePt t="22003" x="7058025" y="4043363"/>
          <p14:tracePt t="22017" x="7058025" y="4060825"/>
          <p14:tracePt t="22026" x="7077075" y="4060825"/>
          <p14:tracePt t="22040" x="7094538" y="4097338"/>
          <p14:tracePt t="22060" x="7129463" y="4149725"/>
          <p14:tracePt t="22068" x="7146925" y="4149725"/>
          <p14:tracePt t="22088" x="7183438" y="4240213"/>
          <p14:tracePt t="22109" x="7200900" y="4257675"/>
          <p14:tracePt t="22123" x="7237413" y="4292600"/>
          <p14:tracePt t="22141" x="7254875" y="4292600"/>
          <p14:tracePt t="22167" x="7254875" y="4329113"/>
          <p14:tracePt t="22171" x="7272338" y="4346575"/>
          <p14:tracePt t="22214" x="7289800" y="4364038"/>
          <p14:tracePt t="22314" x="7308850" y="4364038"/>
          <p14:tracePt t="22365" x="7308850" y="4346575"/>
          <p14:tracePt t="22379" x="7308850" y="4310063"/>
          <p14:tracePt t="22389" x="7343775" y="4310063"/>
          <p14:tracePt t="22416" x="7343775" y="4292600"/>
          <p14:tracePt t="22448" x="7343775" y="4275138"/>
          <p14:tracePt t="22483" x="7361238" y="4257675"/>
          <p14:tracePt t="22504" x="7378700" y="4240213"/>
          <p14:tracePt t="22527" x="7397750" y="4221163"/>
          <p14:tracePt t="22544" x="7415213" y="4186238"/>
          <p14:tracePt t="22560" x="7469188" y="4186238"/>
          <p14:tracePt t="22581" x="7486650" y="4186238"/>
          <p14:tracePt t="22589" x="7504113" y="4186238"/>
          <p14:tracePt t="22609" x="7539038" y="4186238"/>
          <p14:tracePt t="22643" x="7558088" y="4186238"/>
          <p14:tracePt t="22692" x="7575550" y="4186238"/>
          <p14:tracePt t="22747" x="7575550" y="4168775"/>
          <p14:tracePt t="22782" x="7593013" y="4168775"/>
          <p14:tracePt t="22798" x="7610475" y="4168775"/>
          <p14:tracePt t="22833" x="7629525" y="4149725"/>
          <p14:tracePt t="22935" x="7664450" y="4132263"/>
          <p14:tracePt t="22998" x="7664450" y="4114800"/>
          <p14:tracePt t="23047" x="7681913" y="4079875"/>
          <p14:tracePt t="23089" x="7700963" y="4079875"/>
          <p14:tracePt t="23110" x="7718425" y="4079875"/>
          <p14:tracePt t="23124" x="7735888" y="4060825"/>
          <p14:tracePt t="23142" x="7770813" y="4043363"/>
          <p14:tracePt t="23155" x="7789863" y="4043363"/>
          <p14:tracePt t="23168" x="7807325" y="4025900"/>
          <p14:tracePt t="23187" x="7824788" y="4008438"/>
          <p14:tracePt t="23215" x="7842250" y="4008438"/>
          <p14:tracePt t="23307" x="7878763" y="4025900"/>
          <p14:tracePt t="23340" x="7878763" y="4043363"/>
          <p14:tracePt t="23353" x="7878763" y="4060825"/>
          <p14:tracePt t="23413" x="7861300" y="4060825"/>
          <p14:tracePt t="23462" x="7861300" y="4097338"/>
          <p14:tracePt t="23542" x="7878763" y="4097338"/>
          <p14:tracePt t="23618" x="7896225" y="4097338"/>
          <p14:tracePt t="23667" x="7913688" y="4079875"/>
          <p14:tracePt t="23696" x="7931150" y="4079875"/>
          <p14:tracePt t="23712" x="7950200" y="4079875"/>
          <p14:tracePt t="23718" x="7985125" y="4097338"/>
          <p14:tracePt t="23730" x="8002588" y="4097338"/>
          <p14:tracePt t="23736" x="8021638" y="4097338"/>
          <p14:tracePt t="23743" x="8039100" y="4097338"/>
          <p14:tracePt t="23760" x="8056563" y="4097338"/>
          <p14:tracePt t="23776" x="8110538" y="4097338"/>
          <p14:tracePt t="23820" x="8128000" y="4097338"/>
          <p14:tracePt t="23919" x="8145463" y="4097338"/>
          <p14:tracePt t="24086" x="8162925" y="4114800"/>
          <p14:tracePt t="24163" x="8162925" y="4132263"/>
          <p14:tracePt t="24232" x="8162925" y="4168775"/>
          <p14:tracePt t="24274" x="8162925" y="4203700"/>
          <p14:tracePt t="24371" x="8199438" y="4203700"/>
          <p14:tracePt t="24419" x="8216900" y="4186238"/>
          <p14:tracePt t="24434" x="8234363" y="4186238"/>
          <p14:tracePt t="24445" x="8253413" y="4186238"/>
          <p14:tracePt t="24462" x="8270875" y="4168775"/>
          <p14:tracePt t="24470" x="8324850" y="4149725"/>
          <p14:tracePt t="24479" x="8342313" y="4149725"/>
          <p14:tracePt t="24484" x="8359775" y="4149725"/>
          <p14:tracePt t="24512" x="8413750" y="4132263"/>
          <p14:tracePt t="24533" x="8448675" y="4132263"/>
          <p14:tracePt t="24538" x="8466138" y="4132263"/>
          <p14:tracePt t="24556" x="8485188" y="4132263"/>
          <p14:tracePt t="24561" x="8520113" y="4132263"/>
          <p14:tracePt t="24573" x="8537575" y="4132263"/>
          <p14:tracePt t="24589" x="8574088" y="4132263"/>
          <p14:tracePt t="24658" x="8591550" y="4114800"/>
          <p14:tracePt t="24960" x="8591550" y="4132263"/>
          <p14:tracePt t="26023" x="8591550" y="4149725"/>
          <p14:tracePt t="26038" x="8591550" y="4168775"/>
          <p14:tracePt t="26054" x="8591550" y="4203700"/>
          <p14:tracePt t="26071" x="8591550" y="4221163"/>
          <p14:tracePt t="26336" x="8591550" y="4240213"/>
          <p14:tracePt t="26461" x="8591550" y="4257675"/>
          <p14:tracePt t="26616" x="8626475" y="4275138"/>
          <p14:tracePt t="26699" x="8645525" y="4310063"/>
          <p14:tracePt t="26928" x="8645525" y="4292600"/>
          <p14:tracePt t="26971" x="8662988" y="4275138"/>
          <p14:tracePt t="26999" x="8680450" y="4275138"/>
          <p14:tracePt t="27020" x="8734425" y="4257675"/>
          <p14:tracePt t="27034" x="8769350" y="4257675"/>
          <p14:tracePt t="27043" x="8805863" y="4240213"/>
          <p14:tracePt t="27049" x="8840788" y="4240213"/>
          <p14:tracePt t="27062" x="8912225" y="4221163"/>
          <p14:tracePt t="27070" x="8966200" y="4221163"/>
          <p14:tracePt t="27090" x="9144000" y="4186238"/>
          <p14:tracePt t="27097" x="9161463" y="4168775"/>
          <p14:tracePt t="27111" x="9197975" y="4168775"/>
          <p14:tracePt t="27119" x="9250363" y="4168775"/>
          <p14:tracePt t="27126" x="9269413" y="4149725"/>
          <p14:tracePt t="27146" x="9286875" y="4149725"/>
          <p14:tracePt t="27167" x="9321800" y="4149725"/>
          <p14:tracePt t="27222" x="9340850" y="4114800"/>
          <p14:tracePt t="27235" x="9358313" y="4114800"/>
          <p14:tracePt t="27252" x="9410700" y="4114800"/>
          <p14:tracePt t="27264" x="9447213" y="4114800"/>
          <p14:tracePt t="27278" x="9464675" y="4097338"/>
          <p14:tracePt t="27286" x="9536113" y="4097338"/>
          <p14:tracePt t="27293" x="9590088" y="4079875"/>
          <p14:tracePt t="27310" x="9625013" y="4060825"/>
          <p14:tracePt t="27316" x="9642475" y="4060825"/>
          <p14:tracePt t="27325" x="9678988" y="4043363"/>
          <p14:tracePt t="27333" x="9732963" y="4043363"/>
          <p14:tracePt t="27362" x="9821863" y="3989388"/>
          <p14:tracePt t="27389" x="9963150" y="3919538"/>
          <p14:tracePt t="27403" x="9999663" y="3883025"/>
          <p14:tracePt t="27414" x="10017125" y="3883025"/>
          <p14:tracePt t="27447" x="10053638" y="3883025"/>
          <p14:tracePt t="27577" x="10053638" y="3900488"/>
          <p14:tracePt t="27605" x="10071100" y="3900488"/>
          <p14:tracePt t="27626" x="10088563" y="3900488"/>
          <p14:tracePt t="27649" x="10106025" y="3900488"/>
          <p14:tracePt t="27679" x="10125075" y="3900488"/>
          <p14:tracePt t="27711" x="10125075" y="3919538"/>
          <p14:tracePt t="27727" x="10125075" y="3954463"/>
          <p14:tracePt t="27747" x="10160000" y="3954463"/>
          <p14:tracePt t="27792" x="10160000" y="3989388"/>
          <p14:tracePt t="27837" x="10142538" y="4008438"/>
          <p14:tracePt t="27885" x="10125075" y="4025900"/>
          <p14:tracePt t="27905" x="10125075" y="4060825"/>
          <p14:tracePt t="27932" x="10106025" y="4079875"/>
          <p14:tracePt t="27977" x="10088563" y="4097338"/>
          <p14:tracePt t="27998" x="10071100" y="4097338"/>
          <p14:tracePt t="28004" x="10034588" y="4114800"/>
          <p14:tracePt t="28023" x="10017125" y="4132263"/>
          <p14:tracePt t="28039" x="9999663" y="4168775"/>
          <p14:tracePt t="28057" x="9963150" y="4203700"/>
          <p14:tracePt t="28075" x="9910763" y="4240213"/>
          <p14:tracePt t="28093" x="9821863" y="4275138"/>
          <p14:tracePt t="28103" x="9802813" y="4292600"/>
          <p14:tracePt t="28108" x="9802813" y="4310063"/>
          <p14:tracePt t="28116" x="9750425" y="4310063"/>
          <p14:tracePt t="28121" x="9750425" y="4329113"/>
          <p14:tracePt t="28138" x="9678988" y="4364038"/>
          <p14:tracePt t="28147" x="9642475" y="4381500"/>
          <p14:tracePt t="28153" x="9607550" y="4381500"/>
          <p14:tracePt t="28157" x="9536113" y="4400550"/>
          <p14:tracePt t="28180" x="9286875" y="4489450"/>
          <p14:tracePt t="28186" x="9178925" y="4524375"/>
          <p14:tracePt t="28198" x="8786813" y="4649788"/>
          <p14:tracePt t="28206" x="8626475" y="4684713"/>
          <p14:tracePt t="28226" x="8093075" y="4862513"/>
          <p14:tracePt t="28234" x="7913688" y="4933950"/>
          <p14:tracePt t="28261" x="7378700" y="5076825"/>
          <p14:tracePt t="28273" x="7200900" y="5076825"/>
          <p14:tracePt t="28281" x="7146925" y="5111750"/>
          <p14:tracePt t="28287" x="7058025" y="5111750"/>
          <p14:tracePt t="28305" x="6969125" y="5130800"/>
          <p14:tracePt t="28310" x="6915150" y="5130800"/>
          <p14:tracePt t="28323" x="6826250" y="5148263"/>
          <p14:tracePt t="28336" x="6684963" y="5183188"/>
          <p14:tracePt t="28343" x="6613525" y="5200650"/>
          <p14:tracePt t="28350" x="6559550" y="5200650"/>
          <p14:tracePt t="28358" x="6488113" y="5200650"/>
          <p14:tracePt t="28379" x="6345238" y="5237163"/>
          <p14:tracePt t="28386" x="6273800" y="5237163"/>
          <p14:tracePt t="28402" x="6221413" y="5237163"/>
          <p14:tracePt t="28413" x="6167438" y="5237163"/>
          <p14:tracePt t="28433" x="6149975" y="5237163"/>
          <p14:tracePt t="28441" x="6130925" y="5237163"/>
          <p14:tracePt t="28485" x="6130925" y="5200650"/>
          <p14:tracePt t="28505" x="6130925" y="5183188"/>
          <p14:tracePt t="28540" x="6130925" y="5165725"/>
          <p14:tracePt t="28573" x="6130925" y="5148263"/>
          <p14:tracePt t="28586" x="6130925" y="5130800"/>
          <p14:tracePt t="28604" x="6113463" y="5130800"/>
          <p14:tracePt t="28617" x="6113463" y="5094288"/>
          <p14:tracePt t="28633" x="6113463" y="5076825"/>
          <p14:tracePt t="28637" x="6078538" y="5059363"/>
          <p14:tracePt t="28645" x="6061075" y="5040313"/>
          <p14:tracePt t="28652" x="6042025" y="5022850"/>
          <p14:tracePt t="28664" x="5970588" y="4987925"/>
          <p14:tracePt t="28671" x="5918200" y="4970463"/>
          <p14:tracePt t="28695" x="5738813" y="4899025"/>
          <p14:tracePt t="28701" x="5686425" y="4862513"/>
          <p14:tracePt t="28722" x="5507038" y="4845050"/>
          <p14:tracePt t="28740" x="5365750" y="4791075"/>
          <p14:tracePt t="28761" x="5257800" y="4738688"/>
          <p14:tracePt t="28770" x="5151438" y="4721225"/>
          <p14:tracePt t="28776" x="5114925" y="4721225"/>
          <p14:tracePt t="28800" x="4973638" y="4667250"/>
          <p14:tracePt t="28807" x="4919663" y="4649788"/>
          <p14:tracePt t="28821" x="4813300" y="4613275"/>
          <p14:tracePt t="28826" x="4759325" y="4595813"/>
          <p14:tracePt t="28848" x="4581525" y="4541838"/>
          <p14:tracePt t="28854" x="4562475" y="4541838"/>
          <p14:tracePt t="28868" x="4473575" y="4506913"/>
          <p14:tracePt t="28884" x="4421188" y="4489450"/>
          <p14:tracePt t="28890" x="4384675" y="4489450"/>
          <p14:tracePt t="28894" x="4330700" y="4470400"/>
          <p14:tracePt t="28902" x="4278313" y="4470400"/>
          <p14:tracePt t="28913" x="4260850" y="4452938"/>
          <p14:tracePt t="28918" x="4189413" y="4452938"/>
          <p14:tracePt t="28924" x="4135438" y="4452938"/>
          <p14:tracePt t="28940" x="4010025" y="4418013"/>
          <p14:tracePt t="28945" x="3957638" y="4418013"/>
          <p14:tracePt t="28953" x="3886200" y="4418013"/>
          <p14:tracePt t="28958" x="3832225" y="4418013"/>
          <p14:tracePt t="28980" x="3617913" y="4435475"/>
          <p14:tracePt t="28991" x="3529013" y="4435475"/>
          <p14:tracePt t="29000" x="3475038" y="4435475"/>
          <p14:tracePt t="29007" x="3440113" y="4435475"/>
          <p14:tracePt t="29028" x="3297238" y="4435475"/>
          <p14:tracePt t="29036" x="3244850" y="4435475"/>
          <p14:tracePt t="29050" x="3173413" y="4435475"/>
          <p14:tracePt t="29055" x="3119438" y="4435475"/>
          <p14:tracePt t="29071" x="3065463" y="4435475"/>
          <p14:tracePt t="29076" x="3013075" y="4435475"/>
          <p14:tracePt t="29091" x="2941638" y="4418013"/>
          <p14:tracePt t="29106" x="2870200" y="4418013"/>
          <p14:tracePt t="29112" x="2833688" y="4418013"/>
          <p14:tracePt t="29119" x="2816225" y="4418013"/>
          <p14:tracePt t="29134" x="2762250" y="4418013"/>
          <p14:tracePt t="29138" x="2744788" y="4418013"/>
          <p14:tracePt t="29151" x="2727325" y="4418013"/>
          <p14:tracePt t="29168" x="2709863" y="4418013"/>
          <p14:tracePt t="29187" x="2655888" y="4418013"/>
          <p14:tracePt t="29211" x="2620963" y="4418013"/>
          <p14:tracePt t="29217" x="2601913" y="4418013"/>
          <p14:tracePt t="29235" x="2530475" y="4418013"/>
          <p14:tracePt t="29242" x="2513013" y="4418013"/>
          <p14:tracePt t="29266" x="2495550" y="4418013"/>
          <p14:tracePt t="29271" x="2459038" y="4418013"/>
          <p14:tracePt t="29326" x="2441575" y="4400550"/>
          <p14:tracePt t="29396" x="2424113" y="4381500"/>
          <p14:tracePt t="29591" x="2424113" y="4364038"/>
          <p14:tracePt t="29783" x="2441575" y="4364038"/>
          <p14:tracePt t="30037" x="2441575" y="4381500"/>
          <p14:tracePt t="30136" x="2441575" y="4400550"/>
          <p14:tracePt t="30188" x="2441575" y="4418013"/>
          <p14:tracePt t="30273" x="2478088" y="4418013"/>
          <p14:tracePt t="30302" x="2495550" y="4418013"/>
          <p14:tracePt t="30325" x="2513013" y="4418013"/>
          <p14:tracePt t="30343" x="2530475" y="4418013"/>
          <p14:tracePt t="30359" x="2549525" y="4418013"/>
          <p14:tracePt t="30372" x="2584450" y="4418013"/>
          <p14:tracePt t="30391" x="2638425" y="4418013"/>
          <p14:tracePt t="30406" x="2655888" y="4418013"/>
          <p14:tracePt t="30419" x="2690813" y="4452938"/>
          <p14:tracePt t="30436" x="2744788" y="4452938"/>
          <p14:tracePt t="30442" x="2762250" y="4470400"/>
          <p14:tracePt t="30451" x="2798763" y="4470400"/>
          <p14:tracePt t="30468" x="2816225" y="4470400"/>
          <p14:tracePt t="30483" x="2851150" y="4470400"/>
          <p14:tracePt t="30506" x="2870200" y="4470400"/>
          <p14:tracePt t="30527" x="2905125" y="4470400"/>
          <p14:tracePt t="30533" x="2922588" y="4470400"/>
          <p14:tracePt t="30556" x="2941638" y="4470400"/>
          <p14:tracePt t="30574" x="2959100" y="4470400"/>
          <p14:tracePt t="30598" x="2976563" y="4470400"/>
          <p14:tracePt t="30607" x="3013075" y="4470400"/>
          <p14:tracePt t="30615" x="3030538" y="4470400"/>
          <p14:tracePt t="30622" x="3048000" y="4470400"/>
          <p14:tracePt t="30637" x="3082925" y="4470400"/>
          <p14:tracePt t="30656" x="3173413" y="4435475"/>
          <p14:tracePt t="30673" x="3244850" y="4418013"/>
          <p14:tracePt t="30688" x="3279775" y="4418013"/>
          <p14:tracePt t="30693" x="3314700" y="4418013"/>
          <p14:tracePt t="30702" x="3333750" y="4418013"/>
          <p14:tracePt t="30719" x="3351213" y="4418013"/>
          <p14:tracePt t="31042" x="3351213" y="4452938"/>
          <p14:tracePt t="31092" x="3351213" y="4470400"/>
          <p14:tracePt t="31262" x="3351213" y="4489450"/>
          <p14:tracePt t="31451" x="3351213" y="4506913"/>
          <p14:tracePt t="31627" x="3368675" y="4524375"/>
          <p14:tracePt t="31686" x="3386138" y="4524375"/>
          <p14:tracePt t="31699" x="3422650" y="4524375"/>
          <p14:tracePt t="31716" x="3440113" y="4524375"/>
          <p14:tracePt t="31732" x="3457575" y="4524375"/>
          <p14:tracePt t="31738" x="3511550" y="4560888"/>
          <p14:tracePt t="31751" x="3529013" y="4560888"/>
          <p14:tracePt t="31766" x="3565525" y="4560888"/>
          <p14:tracePt t="31786" x="3582988" y="4560888"/>
          <p14:tracePt t="31799" x="3617913" y="4560888"/>
          <p14:tracePt t="31810" x="3636963" y="4560888"/>
          <p14:tracePt t="31835" x="3654425" y="4560888"/>
          <p14:tracePt t="31855" x="3671888" y="4560888"/>
          <p14:tracePt t="31876" x="3689350" y="4560888"/>
          <p14:tracePt t="31925" x="3725863" y="4560888"/>
          <p14:tracePt t="31963" x="3743325" y="4560888"/>
          <p14:tracePt t="31987" x="3760788" y="4560888"/>
          <p14:tracePt t="32029" x="3778250" y="4560888"/>
          <p14:tracePt t="32043" x="3797300" y="4560888"/>
          <p14:tracePt t="32088" x="3832225" y="4560888"/>
          <p14:tracePt t="32106" x="3849688" y="4560888"/>
          <p14:tracePt t="32138" x="3867150" y="4560888"/>
          <p14:tracePt t="32154" x="3886200" y="4560888"/>
          <p14:tracePt t="32169" x="3903663" y="4560888"/>
          <p14:tracePt t="32183" x="3975100" y="4560888"/>
          <p14:tracePt t="32198" x="3992563" y="4560888"/>
          <p14:tracePt t="32205" x="4046538" y="4524375"/>
          <p14:tracePt t="32214" x="4064000" y="4524375"/>
          <p14:tracePt t="32219" x="4081463" y="4524375"/>
          <p14:tracePt t="32239" x="4206875" y="4506913"/>
          <p14:tracePt t="32245" x="4241800" y="4506913"/>
          <p14:tracePt t="32254" x="4295775" y="4506913"/>
          <p14:tracePt t="32277" x="4438650" y="4506913"/>
          <p14:tracePt t="32282" x="4527550" y="4506913"/>
          <p14:tracePt t="32298" x="4616450" y="4506913"/>
          <p14:tracePt t="32308" x="4705350" y="4470400"/>
          <p14:tracePt t="32317" x="4759325" y="4470400"/>
          <p14:tracePt t="32326" x="4848225" y="4470400"/>
          <p14:tracePt t="32331" x="4902200" y="4452938"/>
          <p14:tracePt t="32342" x="4954588" y="4452938"/>
          <p14:tracePt t="32349" x="5045075" y="4418013"/>
          <p14:tracePt t="32357" x="5097463" y="4418013"/>
          <p14:tracePt t="32367" x="5133975" y="4418013"/>
          <p14:tracePt t="32371" x="5186363" y="4418013"/>
          <p14:tracePt t="32391" x="5311775" y="4400550"/>
          <p14:tracePt t="32406" x="5365750" y="4400550"/>
          <p14:tracePt t="32420" x="5437188" y="4400550"/>
          <p14:tracePt t="32455" x="5454650" y="4400550"/>
          <p14:tracePt t="32691" x="5437188" y="4400550"/>
          <p14:tracePt t="32730" x="5418138" y="4418013"/>
          <p14:tracePt t="32735" x="5400675" y="4418013"/>
          <p14:tracePt t="32753" x="5365750" y="4418013"/>
          <p14:tracePt t="32782" x="5346700" y="4418013"/>
          <p14:tracePt t="32817" x="5329238" y="4418013"/>
          <p14:tracePt t="32830" x="5329238" y="4452938"/>
          <p14:tracePt t="32853" x="5329238" y="4470400"/>
          <p14:tracePt t="32879" x="5311775" y="4470400"/>
          <p14:tracePt t="32916" x="5311775" y="4489450"/>
          <p14:tracePt t="32966" x="5311775" y="4506913"/>
          <p14:tracePt t="32970" x="5329238" y="4506913"/>
          <p14:tracePt t="32984" x="5346700" y="4524375"/>
          <p14:tracePt t="32991" x="5400675" y="4524375"/>
          <p14:tracePt t="33000" x="5454650" y="4524375"/>
          <p14:tracePt t="33007" x="5472113" y="4560888"/>
          <p14:tracePt t="33019" x="5561013" y="4560888"/>
          <p14:tracePt t="33031" x="5668963" y="4578350"/>
          <p14:tracePt t="33047" x="5757863" y="4578350"/>
          <p14:tracePt t="33063" x="5881688" y="4578350"/>
          <p14:tracePt t="33071" x="5899150" y="4578350"/>
          <p14:tracePt t="33083" x="6007100" y="4578350"/>
          <p14:tracePt t="33090" x="6042025" y="4578350"/>
          <p14:tracePt t="33108" x="6167438" y="4578350"/>
          <p14:tracePt t="33117" x="6202363" y="4578350"/>
          <p14:tracePt t="33125" x="6256338" y="4578350"/>
          <p14:tracePt t="33141" x="6416675" y="4578350"/>
          <p14:tracePt t="33155" x="6577013" y="4560888"/>
          <p14:tracePt t="33159" x="6648450" y="4560888"/>
          <p14:tracePt t="33171" x="6862763" y="4506913"/>
          <p14:tracePt t="33187" x="7005638" y="4506913"/>
          <p14:tracePt t="33201" x="7112000" y="4506913"/>
          <p14:tracePt t="33221" x="7146925" y="4541838"/>
          <p14:tracePt t="33229" x="7146925" y="4560888"/>
          <p14:tracePt t="33244" x="7146925" y="4578350"/>
          <p14:tracePt t="33250" x="7146925" y="4595813"/>
          <p14:tracePt t="33271" x="7129463" y="4649788"/>
          <p14:tracePt t="33284" x="7112000" y="4667250"/>
          <p14:tracePt t="33299" x="7005638" y="4738688"/>
          <p14:tracePt t="33313" x="6915150" y="4791075"/>
          <p14:tracePt t="33327" x="6665913" y="4899025"/>
          <p14:tracePt t="33337" x="6399213" y="5022850"/>
          <p14:tracePt t="33342" x="6130925" y="5130800"/>
          <p14:tracePt t="33347" x="5775325" y="5219700"/>
          <p14:tracePt t="33356" x="5418138" y="5326063"/>
          <p14:tracePt t="33375" x="4473575" y="5646738"/>
          <p14:tracePt t="33390" x="3957638" y="5807075"/>
          <p14:tracePt t="33398" x="3778250" y="5861050"/>
          <p14:tracePt t="33403" x="3617913" y="5861050"/>
          <p14:tracePt t="33411" x="3511550" y="5861050"/>
          <p14:tracePt t="33423" x="3314700" y="5861050"/>
          <p14:tracePt t="33434" x="3279775" y="5861050"/>
          <p14:tracePt t="33438" x="3190875" y="5861050"/>
          <p14:tracePt t="33460" x="2976563" y="5861050"/>
          <p14:tracePt t="33466" x="2905125" y="5861050"/>
          <p14:tracePt t="33473" x="2816225" y="5861050"/>
          <p14:tracePt t="33492" x="2478088" y="5824538"/>
          <p14:tracePt t="33499" x="2370138" y="5824538"/>
          <p14:tracePt t="33506" x="2263775" y="5824538"/>
          <p14:tracePt t="33520" x="2032000" y="5824538"/>
          <p14:tracePt t="33537" x="1835150" y="5807075"/>
          <p14:tracePt t="33544" x="1728788" y="5772150"/>
          <p14:tracePt t="33550" x="1674813" y="5753100"/>
          <p14:tracePt t="33563" x="1514475" y="5718175"/>
          <p14:tracePt t="33569" x="1462088" y="5718175"/>
          <p14:tracePt t="33593" x="1319213" y="5700713"/>
          <p14:tracePt t="33598" x="1301750" y="5700713"/>
          <p14:tracePt t="33611" x="1282700" y="5700713"/>
          <p14:tracePt t="33623" x="1193800" y="5700713"/>
          <p14:tracePt t="33640" x="1193800" y="5664200"/>
          <p14:tracePt t="33647" x="1176338" y="5664200"/>
          <p14:tracePt t="33687" x="1158875" y="5646738"/>
          <p14:tracePt t="33730" x="1158875" y="5629275"/>
          <p14:tracePt t="33764" x="1158875" y="5611813"/>
          <p14:tracePt t="33840" x="1176338" y="5592763"/>
          <p14:tracePt t="33855" x="1193800" y="5575300"/>
          <p14:tracePt t="33876" x="1212850" y="5575300"/>
          <p14:tracePt t="33903" x="1230313" y="5540375"/>
          <p14:tracePt t="33924" x="1301750" y="5540375"/>
          <p14:tracePt t="33947" x="1319213" y="5540375"/>
          <p14:tracePt t="33964" x="1336675" y="5540375"/>
          <p14:tracePt t="33988" x="1373188" y="5540375"/>
          <p14:tracePt t="34057" x="1390650" y="5521325"/>
          <p14:tracePt t="38659" x="1390650" y="5451475"/>
          <p14:tracePt t="38663" x="1390650" y="5380038"/>
          <p14:tracePt t="38679" x="1390650" y="5148263"/>
          <p14:tracePt t="38688" x="1390650" y="5040313"/>
          <p14:tracePt t="38692" x="1373188" y="4916488"/>
          <p14:tracePt t="38701" x="1373188" y="4810125"/>
          <p14:tracePt t="38706" x="1354138" y="4702175"/>
          <p14:tracePt t="38720" x="1354138" y="4470400"/>
          <p14:tracePt t="38733" x="1354138" y="4275138"/>
          <p14:tracePt t="38750" x="1354138" y="4060825"/>
          <p14:tracePt t="38755" x="1354138" y="3900488"/>
          <p14:tracePt t="38768" x="1354138" y="3633788"/>
          <p14:tracePt t="38775" x="1390650" y="3473450"/>
          <p14:tracePt t="38799" x="1462088" y="2957513"/>
          <p14:tracePt t="38803" x="1497013" y="2743200"/>
          <p14:tracePt t="38820" x="1550988" y="2457450"/>
          <p14:tracePt t="38826" x="1622425" y="2297113"/>
          <p14:tracePt t="38832" x="1657350" y="2084388"/>
          <p14:tracePt t="38854" x="1925638" y="944563"/>
          <p14:tracePt t="38859" x="1997075" y="623888"/>
          <p14:tracePt t="38873" x="2157413" y="17463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E7EDEF6-79D0-CBC0-B8E3-113C8F6FCD5F}"/>
              </a:ext>
            </a:extLst>
          </p:cNvPr>
          <p:cNvSpPr/>
          <p:nvPr/>
        </p:nvSpPr>
        <p:spPr>
          <a:xfrm>
            <a:off x="1" y="447973"/>
            <a:ext cx="12192000" cy="87487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Oval 108">
            <a:extLst>
              <a:ext uri="{FF2B5EF4-FFF2-40B4-BE49-F238E27FC236}">
                <a16:creationId xmlns:a16="http://schemas.microsoft.com/office/drawing/2014/main" id="{F959565A-7CA7-156B-9CBB-6DA7CF3CED8A}"/>
              </a:ext>
            </a:extLst>
          </p:cNvPr>
          <p:cNvSpPr>
            <a:spLocks noChangeAspect="1"/>
          </p:cNvSpPr>
          <p:nvPr/>
        </p:nvSpPr>
        <p:spPr>
          <a:xfrm>
            <a:off x="11555686" y="6120721"/>
            <a:ext cx="578612" cy="57861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13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10">
                <a:extLst>
                  <a:ext uri="{FF2B5EF4-FFF2-40B4-BE49-F238E27FC236}">
                    <a16:creationId xmlns:a16="http://schemas.microsoft.com/office/drawing/2014/main" id="{E7D27F8C-DEAF-E24B-6C19-54FBCA375092}"/>
                  </a:ext>
                </a:extLst>
              </p:cNvPr>
              <p:cNvSpPr txBox="1"/>
              <p:nvPr/>
            </p:nvSpPr>
            <p:spPr>
              <a:xfrm>
                <a:off x="672941" y="1123994"/>
                <a:ext cx="10846117" cy="3928110"/>
              </a:xfrm>
              <a:prstGeom prst="rect">
                <a:avLst/>
              </a:prstGeom>
              <a:noFill/>
            </p:spPr>
            <p:txBody>
              <a:bodyPr wrap="square" lIns="68564" tIns="34282" rIns="68564" bIns="34282" anchor="ctr">
                <a:spAutoFit/>
              </a:bodyPr>
              <a:lstStyle/>
              <a:p>
                <a:pPr marL="514350" marR="0" lvl="0" indent="-5143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AutoNum type="circleNumWdWhitePlain" startAt="2"/>
                  <a:tabLst/>
                  <a:defRPr/>
                </a:pPr>
                <a:r>
                  <a:rPr lang="en-US" altLang="zh-TW" sz="2600" dirty="0">
                    <a:solidFill>
                      <a:srgbClr val="4454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kumimoji="0" lang="en-US" altLang="zh-TW" sz="2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ugmentation</a:t>
                </a:r>
                <a:r>
                  <a:rPr kumimoji="0" lang="en-US" altLang="zh-TW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: augments the flow on the path</a:t>
                </a:r>
              </a:p>
              <a:p>
                <a:pPr marL="457200" lvl="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rgbClr val="4454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hen find a residual arc </a:t>
                </a:r>
                <a14:m>
                  <m:oMath xmlns:m="http://schemas.openxmlformats.org/officeDocument/2006/math">
                    <m:r>
                      <a:rPr lang="en-US" altLang="zh-TW" sz="24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TW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with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 in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TW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in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zh-TW" sz="2400" dirty="0">
                  <a:solidFill>
                    <a:srgbClr val="44546A"/>
                  </a:solidFill>
                  <a:latin typeface="微软雅黑" panose="020B0503020204020204" pitchFamily="34" charset="-122"/>
                  <a:ea typeface="新細明體" panose="02020500000000000000" pitchFamily="18" charset="-120"/>
                </a:endParaRPr>
              </a:p>
              <a:p>
                <a:pPr marL="457200" lvl="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rgbClr val="44546A"/>
                    </a:solidFill>
                    <a:latin typeface="微软雅黑" panose="020B0503020204020204" pitchFamily="34" charset="-122"/>
                    <a:ea typeface="新細明體" panose="02020500000000000000" pitchFamily="18" charset="-120"/>
                  </a:rPr>
                  <a:t>s</a:t>
                </a:r>
                <a:r>
                  <a:rPr kumimoji="0" lang="en-US" altLang="zh-TW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新細明體" panose="02020500000000000000" pitchFamily="18" charset="-120"/>
                    <a:cs typeface="+mn-cs"/>
                  </a:rPr>
                  <a:t>aturating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新細明體" panose="02020500000000000000" pitchFamily="18" charset="-120"/>
                    <a:cs typeface="+mn-cs"/>
                  </a:rPr>
                  <a:t> an arc </a:t>
                </a:r>
                <a14:m>
                  <m:oMath xmlns:m="http://schemas.openxmlformats.org/officeDocument/2006/math">
                    <m:r>
                      <a:rPr lang="en-US" altLang="zh-TW" sz="24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TW" sz="24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TW" sz="24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TW" sz="24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sz="24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TW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TW" sz="24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TW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新細明體" panose="02020500000000000000" pitchFamily="18" charset="-120"/>
                    <a:cs typeface="+mn-cs"/>
                  </a:rPr>
                  <a:t>creates orphans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新細明體" panose="02020500000000000000" pitchFamily="18" charset="-120"/>
                  <a:cs typeface="+mn-cs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新細明體" panose="02020500000000000000" pitchFamily="18" charset="-120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新細明體" panose="02020500000000000000" pitchFamily="18" charset="-120"/>
                  <a:cs typeface="+mn-cs"/>
                </a:endParaRPr>
              </a:p>
              <a:p>
                <a:pPr marL="457200" lvl="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rgbClr val="44546A"/>
                    </a:solidFill>
                    <a:latin typeface="微软雅黑" panose="020B0503020204020204" pitchFamily="34" charset="-122"/>
                    <a:ea typeface="新細明體" panose="02020500000000000000" pitchFamily="18" charset="-120"/>
                  </a:rPr>
                  <a:t>a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新細明體" panose="02020500000000000000" pitchFamily="18" charset="-120"/>
                    <a:cs typeface="+mn-cs"/>
                  </a:rPr>
                  <a:t>t the end, we have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solidFill>
                              <a:srgbClr val="44546A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rgbClr val="44546A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𝑂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rgbClr val="44546A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𝑠</m:t>
                        </m:r>
                      </m:sub>
                    </m:sSub>
                    <m:r>
                      <a:rPr lang="en-US" altLang="zh-TW" sz="2400" b="0" i="1" smtClean="0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: </m:t>
                    </m:r>
                    <m:r>
                      <a:rPr lang="en-US" altLang="zh-TW" sz="2400" i="1" smtClean="0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𝑆</m:t>
                    </m:r>
                    <m:r>
                      <a:rPr lang="en-US" altLang="zh-TW" sz="2400" b="0" i="1" smtClean="0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TW" sz="2400" b="0" i="0" smtClean="0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orphan</m:t>
                    </m:r>
                    <m:r>
                      <m:rPr>
                        <m:sty m:val="p"/>
                      </m:rPr>
                      <a:rPr lang="en-US" altLang="zh-TW" sz="2400" b="0" i="0" smtClean="0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s</m:t>
                    </m:r>
                  </m:oMath>
                </a14:m>
                <a:r>
                  <a:rPr kumimoji="0" lang="en-US" altLang="zh-TW" sz="24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新細明體" panose="02020500000000000000" pitchFamily="18" charset="-120"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新細明體" panose="02020500000000000000" pitchFamily="18" charset="-120"/>
                    <a:cs typeface="+mn-cs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solidFill>
                              <a:srgbClr val="44546A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rgbClr val="44546A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𝑂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rgbClr val="44546A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  <m:r>
                      <a:rPr lang="en-US" altLang="zh-TW" sz="2400" b="0" i="0" smtClean="0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: </m:t>
                    </m:r>
                    <m:r>
                      <m:rPr>
                        <m:sty m:val="p"/>
                      </m:rPr>
                      <a:rPr lang="en-US" altLang="zh-TW" sz="2400" b="0" i="0" smtClean="0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T</m:t>
                    </m:r>
                    <m:r>
                      <a:rPr lang="en-US" altLang="zh-TW" sz="2400" i="1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TW" sz="2400" i="0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orphan</m:t>
                    </m:r>
                    <m:r>
                      <m:rPr>
                        <m:sty m:val="p"/>
                      </m:rPr>
                      <a:rPr lang="en-US" altLang="zh-TW" sz="2400" b="0" i="0" smtClean="0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s</m:t>
                    </m:r>
                  </m:oMath>
                </a14:m>
                <a:endParaRPr kumimoji="0" lang="en-US" altLang="zh-TW" sz="2400" b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新細明體" panose="02020500000000000000" pitchFamily="18" charset="-120"/>
                </a:endParaRPr>
              </a:p>
            </p:txBody>
          </p:sp>
        </mc:Choice>
        <mc:Fallback>
          <p:sp>
            <p:nvSpPr>
              <p:cNvPr id="3" name="TextBox 10">
                <a:extLst>
                  <a:ext uri="{FF2B5EF4-FFF2-40B4-BE49-F238E27FC236}">
                    <a16:creationId xmlns:a16="http://schemas.microsoft.com/office/drawing/2014/main" id="{E7D27F8C-DEAF-E24B-6C19-54FBCA37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41" y="1123994"/>
                <a:ext cx="10846117" cy="3928110"/>
              </a:xfrm>
              <a:prstGeom prst="rect">
                <a:avLst/>
              </a:prstGeom>
              <a:blipFill>
                <a:blip r:embed="rId5"/>
                <a:stretch>
                  <a:fillRect l="-1067" b="-34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F189B7F6-7C83-6E0A-06D6-44C71A37937A}"/>
                  </a:ext>
                </a:extLst>
              </p:cNvPr>
              <p:cNvSpPr/>
              <p:nvPr/>
            </p:nvSpPr>
            <p:spPr>
              <a:xfrm>
                <a:off x="1214607" y="3088049"/>
                <a:ext cx="4749190" cy="1250898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lnSpc>
                    <a:spcPct val="150000"/>
                  </a:lnSpc>
                </a:pPr>
                <a:r>
                  <a:rPr lang="en-US" altLang="zh-TW" sz="2000" dirty="0">
                    <a:solidFill>
                      <a:srgbClr val="4454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kumimoji="0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TW" sz="20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sz="20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kumimoji="0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TW" sz="2000" dirty="0">
                    <a:solidFill>
                      <a:srgbClr val="4454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are</a:t>
                </a:r>
                <a:r>
                  <a:rPr kumimoji="0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TW" sz="2000" dirty="0">
                    <a:solidFill>
                      <a:srgbClr val="4454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kumimoji="0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𝑆</m:t>
                    </m:r>
                  </m:oMath>
                </a14:m>
                <a:r>
                  <a:rPr kumimoji="0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make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𝑆</m:t>
                    </m:r>
                    <m:r>
                      <a:rPr lang="en-US" altLang="zh-TW" sz="2000" b="0" i="1" smtClean="0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TW" sz="2000" b="0" i="0" smtClean="0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orphan</m:t>
                    </m:r>
                  </m:oMath>
                </a14:m>
                <a:endParaRPr kumimoji="0" lang="en-US" altLang="zh-TW" sz="2000" b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 algn="ctr">
                  <a:lnSpc>
                    <a:spcPct val="150000"/>
                  </a:lnSpc>
                </a:pPr>
                <a:r>
                  <a:rPr lang="en-US" altLang="zh-TW" sz="2000" dirty="0">
                    <a:solidFill>
                      <a:srgbClr val="4454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TW" sz="200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sz="200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altLang="zh-TW" sz="2000" dirty="0">
                    <a:solidFill>
                      <a:srgbClr val="4454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are in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𝑇</m:t>
                    </m:r>
                  </m:oMath>
                </a14:m>
                <a:r>
                  <a:rPr lang="en-US" altLang="zh-TW" sz="2000" dirty="0">
                    <a:solidFill>
                      <a:srgbClr val="4454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make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TW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000" dirty="0">
                    <a:solidFill>
                      <a:srgbClr val="4454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b="0" i="0" smtClean="0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T</m:t>
                    </m:r>
                    <m:r>
                      <a:rPr lang="en-US" altLang="zh-TW" sz="2000" i="1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TW" sz="2000" i="0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orphan</m:t>
                    </m:r>
                  </m:oMath>
                </a14:m>
                <a:endParaRPr lang="en-US" altLang="zh-TW" sz="2000" dirty="0">
                  <a:solidFill>
                    <a:srgbClr val="4454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F189B7F6-7C83-6E0A-06D6-44C71A3793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607" y="3088049"/>
                <a:ext cx="4749190" cy="125089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音訊 11">
            <a:hlinkClick r:id="" action="ppaction://media"/>
            <a:extLst>
              <a:ext uri="{FF2B5EF4-FFF2-40B4-BE49-F238E27FC236}">
                <a16:creationId xmlns:a16="http://schemas.microsoft.com/office/drawing/2014/main" id="{66A0AED5-EB60-1EC5-AFE5-3B9A1C3E775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625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6709"/>
    </mc:Choice>
    <mc:Fallback>
      <p:transition advTm="36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8" x="9410700" y="1425575"/>
          <p14:tracePt t="7671" x="9410700" y="1477963"/>
          <p14:tracePt t="7679" x="9447213" y="1497013"/>
          <p14:tracePt t="7686" x="9447213" y="1514475"/>
          <p14:tracePt t="7701" x="9464675" y="1566863"/>
          <p14:tracePt t="7714" x="9464675" y="1603375"/>
          <p14:tracePt t="7730" x="9464675" y="1638300"/>
          <p14:tracePt t="7735" x="9464675" y="1674813"/>
          <p14:tracePt t="7756" x="9482138" y="1709738"/>
          <p14:tracePt t="7775" x="9482138" y="1781175"/>
          <p14:tracePt t="7782" x="9482138" y="1798638"/>
          <p14:tracePt t="7792" x="9482138" y="1817688"/>
          <p14:tracePt t="7798" x="9501188" y="1817688"/>
          <p14:tracePt t="7821" x="9501188" y="1835150"/>
          <p14:tracePt t="7826" x="9501188" y="1852613"/>
          <p14:tracePt t="7838" x="9501188" y="1887538"/>
          <p14:tracePt t="7887" x="9501188" y="1924050"/>
          <p14:tracePt t="7998" x="9553575" y="1924050"/>
          <p14:tracePt t="8207" x="9536113" y="1924050"/>
          <p14:tracePt t="8687" x="9518650" y="1924050"/>
          <p14:tracePt t="8717" x="9518650" y="1906588"/>
          <p14:tracePt t="8993" x="9518650" y="1924050"/>
          <p14:tracePt t="9071" x="9501188" y="1924050"/>
          <p14:tracePt t="9225" x="9482138" y="1924050"/>
          <p14:tracePt t="9320" x="9482138" y="1906588"/>
          <p14:tracePt t="9478" x="9464675" y="1906588"/>
          <p14:tracePt t="9781" x="9464675" y="1924050"/>
          <p14:tracePt t="9809" x="9464675" y="1941513"/>
          <p14:tracePt t="9838" x="9464675" y="1958975"/>
          <p14:tracePt t="9872" x="9464675" y="1995488"/>
          <p14:tracePt t="9900" x="9464675" y="2012950"/>
          <p14:tracePt t="9921" x="9464675" y="2030413"/>
          <p14:tracePt t="9936" x="9464675" y="2047875"/>
          <p14:tracePt t="9983" x="9464675" y="2066925"/>
          <p14:tracePt t="10020" x="9464675" y="2101850"/>
          <p14:tracePt t="10048" x="9464675" y="2119313"/>
          <p14:tracePt t="10084" x="9464675" y="2136775"/>
          <p14:tracePt t="10109" x="9464675" y="2155825"/>
          <p14:tracePt t="10150" x="9464675" y="2173288"/>
          <p14:tracePt t="10192" x="9464675" y="2190750"/>
          <p14:tracePt t="10203" x="9464675" y="2227263"/>
          <p14:tracePt t="10241" x="9464675" y="2244725"/>
          <p14:tracePt t="10272" x="9464675" y="2262188"/>
          <p14:tracePt t="10278" x="9464675" y="2279650"/>
          <p14:tracePt t="10325" x="9464675" y="2297113"/>
          <p14:tracePt t="10367" x="9464675" y="2351088"/>
          <p14:tracePt t="10411" x="9464675" y="2368550"/>
          <p14:tracePt t="10428" x="9464675" y="2387600"/>
          <p14:tracePt t="10457" x="9464675" y="2405063"/>
          <p14:tracePt t="10483" x="9464675" y="2439988"/>
          <p14:tracePt t="10492" x="9464675" y="2457450"/>
          <p14:tracePt t="10499" x="9464675" y="2476500"/>
          <p14:tracePt t="10528" x="9464675" y="2493963"/>
          <p14:tracePt t="10568" x="9464675" y="2511425"/>
          <p14:tracePt t="10600" x="9464675" y="2547938"/>
          <p14:tracePt t="10618" x="9447213" y="2565400"/>
          <p14:tracePt t="10632" x="9447213" y="2582863"/>
          <p14:tracePt t="10666" x="9447213" y="2600325"/>
          <p14:tracePt t="10694" x="9410700" y="2617788"/>
          <p14:tracePt t="10728" x="9393238" y="2617788"/>
          <p14:tracePt t="10757" x="9375775" y="2654300"/>
          <p14:tracePt t="10785" x="9358313" y="2654300"/>
          <p14:tracePt t="10804" x="9340850" y="2654300"/>
          <p14:tracePt t="10833" x="9304338" y="2671763"/>
          <p14:tracePt t="10848" x="9286875" y="2671763"/>
          <p14:tracePt t="10855" x="9269413" y="2671763"/>
          <p14:tracePt t="10870" x="9269413" y="2689225"/>
          <p14:tracePt t="10885" x="9250363" y="2689225"/>
          <p14:tracePt t="10900" x="9232900" y="2689225"/>
          <p14:tracePt t="10917" x="9197975" y="2689225"/>
          <p14:tracePt t="10959" x="9178925" y="2689225"/>
          <p14:tracePt t="10972" x="9161463" y="2689225"/>
          <p14:tracePt t="11015" x="9144000" y="2689225"/>
          <p14:tracePt t="11069" x="9126538" y="2689225"/>
          <p14:tracePt t="11091" x="9090025" y="2689225"/>
          <p14:tracePt t="11117" x="9072563" y="2689225"/>
          <p14:tracePt t="11133" x="9055100" y="2689225"/>
          <p14:tracePt t="11153" x="9037638" y="2689225"/>
          <p14:tracePt t="11168" x="9018588" y="2689225"/>
          <p14:tracePt t="11185" x="8966200" y="2689225"/>
          <p14:tracePt t="11192" x="8947150" y="2671763"/>
          <p14:tracePt t="11198" x="8929688" y="2671763"/>
          <p14:tracePt t="11216" x="8894763" y="2671763"/>
          <p14:tracePt t="11231" x="8877300" y="2671763"/>
          <p14:tracePt t="11251" x="8858250" y="2671763"/>
          <p14:tracePt t="11347" x="8858250" y="2636838"/>
          <p14:tracePt t="11613" x="8877300" y="2617788"/>
          <p14:tracePt t="11899" x="8912225" y="2654300"/>
          <p14:tracePt t="12080" x="8912225" y="2636838"/>
          <p14:tracePt t="15535" x="8823325" y="2708275"/>
          <p14:tracePt t="15542" x="8769350" y="2725738"/>
          <p14:tracePt t="15550" x="8751888" y="2743200"/>
          <p14:tracePt t="15556" x="8697913" y="2743200"/>
          <p14:tracePt t="15564" x="8680450" y="2778125"/>
          <p14:tracePt t="15570" x="8645525" y="2778125"/>
          <p14:tracePt t="15578" x="8591550" y="2797175"/>
          <p14:tracePt t="15585" x="8574088" y="2797175"/>
          <p14:tracePt t="15594" x="8520113" y="2814638"/>
          <p14:tracePt t="15598" x="8502650" y="2814638"/>
          <p14:tracePt t="15625" x="8270875" y="2849563"/>
          <p14:tracePt t="15635" x="8199438" y="2849563"/>
          <p14:tracePt t="15641" x="8074025" y="2868613"/>
          <p14:tracePt t="15660" x="7807325" y="2938463"/>
          <p14:tracePt t="15668" x="7326313" y="3117850"/>
          <p14:tracePt t="15675" x="7005638" y="3206750"/>
          <p14:tracePt t="15685" x="6702425" y="3278188"/>
          <p14:tracePt t="15689" x="6434138" y="3384550"/>
          <p14:tracePt t="15699" x="6167438" y="3473450"/>
          <p14:tracePt t="15703" x="5953125" y="3544888"/>
          <p14:tracePt t="15731" x="5383213" y="3705225"/>
          <p14:tracePt t="15755" x="5168900" y="3722688"/>
          <p14:tracePt t="15761" x="5114925" y="3722688"/>
          <p14:tracePt t="15767" x="5097463" y="3705225"/>
          <p14:tracePt t="15787" x="5026025" y="3651250"/>
          <p14:tracePt t="15803" x="5026025" y="3633788"/>
          <p14:tracePt t="15823" x="4954588" y="3616325"/>
          <p14:tracePt t="15830" x="4937125" y="3616325"/>
          <p14:tracePt t="15855" x="4741863" y="3651250"/>
          <p14:tracePt t="15870" x="4616450" y="3651250"/>
          <p14:tracePt t="15892" x="4527550" y="3633788"/>
          <p14:tracePt t="15901" x="4510088" y="3616325"/>
          <p14:tracePt t="15905" x="4491038" y="3616325"/>
          <p14:tracePt t="15918" x="4491038" y="3598863"/>
          <p14:tracePt t="15960" x="4456113" y="3579813"/>
          <p14:tracePt t="16075" x="4438650" y="3579813"/>
          <p14:tracePt t="16080" x="4367213" y="3598863"/>
          <p14:tracePt t="16100" x="4206875" y="3705225"/>
          <p14:tracePt t="16106" x="4135438" y="3759200"/>
          <p14:tracePt t="16130" x="4010025" y="3829050"/>
          <p14:tracePt t="16140" x="3957638" y="3829050"/>
          <p14:tracePt t="16157" x="3938588" y="3829050"/>
          <p14:tracePt t="16190" x="3921125" y="3865563"/>
          <p14:tracePt t="16441" x="3938588" y="3865563"/>
          <p14:tracePt t="16496" x="3957638" y="3883025"/>
          <p14:tracePt t="16545" x="3992563" y="3900488"/>
          <p14:tracePt t="16615" x="3992563" y="3919538"/>
          <p14:tracePt t="16690" x="4010025" y="3937000"/>
          <p14:tracePt t="16778" x="4010025" y="3971925"/>
          <p14:tracePt t="16868" x="4010025" y="3989388"/>
          <p14:tracePt t="16935" x="4010025" y="4008438"/>
          <p14:tracePt t="17060" x="4010025" y="4025900"/>
          <p14:tracePt t="17096" x="4010025" y="4043363"/>
          <p14:tracePt t="17199" x="4010025" y="4079875"/>
          <p14:tracePt t="17276" x="4029075" y="4097338"/>
          <p14:tracePt t="17423" x="4029075" y="4114800"/>
          <p14:tracePt t="17492" x="4029075" y="4132263"/>
          <p14:tracePt t="19693" x="4098925" y="4186238"/>
          <p14:tracePt t="19711" x="4206875" y="4240213"/>
          <p14:tracePt t="19717" x="4260850" y="4275138"/>
          <p14:tracePt t="19738" x="4402138" y="4310063"/>
          <p14:tracePt t="19758" x="4581525" y="4346575"/>
          <p14:tracePt t="19774" x="4705350" y="4400550"/>
          <p14:tracePt t="19781" x="4759325" y="4400550"/>
          <p14:tracePt t="19785" x="4848225" y="4418013"/>
          <p14:tracePt t="19792" x="4865688" y="4418013"/>
          <p14:tracePt t="19803" x="4902200" y="4418013"/>
          <p14:tracePt t="19808" x="4937125" y="4418013"/>
          <p14:tracePt t="19820" x="4973638" y="4452938"/>
          <p14:tracePt t="19841" x="5008563" y="4435475"/>
          <p14:tracePt t="19959" x="5045075" y="4418013"/>
          <p14:tracePt t="19993" x="5062538" y="4400550"/>
          <p14:tracePt t="20007" x="5080000" y="4400550"/>
          <p14:tracePt t="20025" x="5097463" y="4381500"/>
          <p14:tracePt t="20030" x="5114925" y="4381500"/>
          <p14:tracePt t="20046" x="5151438" y="4364038"/>
          <p14:tracePt t="20052" x="5186363" y="4329113"/>
          <p14:tracePt t="20058" x="5276850" y="4329113"/>
          <p14:tracePt t="20067" x="5329238" y="4310063"/>
          <p14:tracePt t="20072" x="5365750" y="4275138"/>
          <p14:tracePt t="20091" x="5526088" y="4240213"/>
          <p14:tracePt t="20114" x="5614988" y="4203700"/>
          <p14:tracePt t="20129" x="5632450" y="4186238"/>
          <p14:tracePt t="20167" x="5649913" y="4186238"/>
          <p14:tracePt t="20210" x="5649913" y="4168775"/>
          <p14:tracePt t="20259" x="5632450" y="4149725"/>
          <p14:tracePt t="20281" x="5632450" y="4114800"/>
          <p14:tracePt t="20290" x="5614988" y="4114800"/>
          <p14:tracePt t="20307" x="5614988" y="4097338"/>
          <p14:tracePt t="20342" x="5578475" y="4079875"/>
          <p14:tracePt t="20355" x="5578475" y="4060825"/>
          <p14:tracePt t="20397" x="5561013" y="4060825"/>
          <p14:tracePt t="20428" x="5543550" y="4043363"/>
          <p14:tracePt t="20460" x="5543550" y="4025900"/>
          <p14:tracePt t="20479" x="5526088" y="4025900"/>
          <p14:tracePt t="20523" x="5526088" y="3989388"/>
          <p14:tracePt t="20648" x="5543550" y="3989388"/>
          <p14:tracePt t="20669" x="5597525" y="3989388"/>
          <p14:tracePt t="20680" x="5614988" y="4008438"/>
          <p14:tracePt t="20684" x="5668963" y="4008438"/>
          <p14:tracePt t="20702" x="5721350" y="4025900"/>
          <p14:tracePt t="20711" x="5864225" y="4025900"/>
          <p14:tracePt t="20725" x="5989638" y="4025900"/>
          <p14:tracePt t="20732" x="6061075" y="4025900"/>
          <p14:tracePt t="20740" x="6113463" y="4025900"/>
          <p14:tracePt t="20746" x="6167438" y="4025900"/>
          <p14:tracePt t="20762" x="6238875" y="4043363"/>
          <p14:tracePt t="20776" x="6273800" y="4043363"/>
          <p14:tracePt t="20787" x="6345238" y="4043363"/>
          <p14:tracePt t="20808" x="6362700" y="4043363"/>
          <p14:tracePt t="20819" x="6381750" y="4043363"/>
          <p14:tracePt t="20838" x="6416675" y="4060825"/>
          <p14:tracePt t="20997" x="6399213" y="4060825"/>
          <p14:tracePt t="21052" x="6381750" y="4097338"/>
          <p14:tracePt t="21074" x="6381750" y="4114800"/>
          <p14:tracePt t="21111" x="6381750" y="4132263"/>
          <p14:tracePt t="21147" x="6362700" y="4149725"/>
          <p14:tracePt t="21185" x="6362700" y="4168775"/>
          <p14:tracePt t="22809" x="6310313" y="4275138"/>
          <p14:tracePt t="22823" x="5970588" y="4649788"/>
          <p14:tracePt t="22851" x="5311775" y="5380038"/>
          <p14:tracePt t="22866" x="5080000" y="5646738"/>
          <p14:tracePt t="22875" x="5008563" y="5735638"/>
          <p14:tracePt t="22880" x="4919663" y="5789613"/>
          <p14:tracePt t="22901" x="4794250" y="5913438"/>
          <p14:tracePt t="22908" x="4759325" y="5913438"/>
          <p14:tracePt t="22915" x="4741863" y="5932488"/>
          <p14:tracePt t="22927" x="4722813" y="5932488"/>
          <p14:tracePt t="22934" x="4705350" y="5932488"/>
          <p14:tracePt t="22956" x="4652963" y="5932488"/>
          <p14:tracePt t="22979" x="4652963" y="5913438"/>
          <p14:tracePt t="22998" x="4633913" y="5895975"/>
          <p14:tracePt t="23005" x="4616450" y="5895975"/>
          <p14:tracePt t="23024" x="4616450" y="5861050"/>
          <p14:tracePt t="23048" x="4562475" y="5842000"/>
          <p14:tracePt t="23061" x="4545013" y="5824538"/>
          <p14:tracePt t="23067" x="4473575" y="5789613"/>
          <p14:tracePt t="23075" x="4456113" y="5772150"/>
          <p14:tracePt t="23097" x="4278313" y="5718175"/>
          <p14:tracePt t="23104" x="4224338" y="5718175"/>
          <p14:tracePt t="23110" x="4170363" y="5700713"/>
          <p14:tracePt t="23116" x="4117975" y="5700713"/>
          <p14:tracePt t="23125" x="4081463" y="5700713"/>
          <p14:tracePt t="23130" x="4064000" y="5700713"/>
          <p14:tracePt t="23138" x="4010025" y="5681663"/>
          <p14:tracePt t="23144" x="3957638" y="5681663"/>
          <p14:tracePt t="23151" x="3938588" y="5681663"/>
          <p14:tracePt t="23173" x="3832225" y="5646738"/>
          <p14:tracePt t="23189" x="3760788" y="5629275"/>
          <p14:tracePt t="23194" x="3706813" y="5611813"/>
          <p14:tracePt t="23208" x="3636963" y="5611813"/>
          <p14:tracePt t="23217" x="3617913" y="5575300"/>
          <p14:tracePt t="23221" x="3582988" y="5575300"/>
          <p14:tracePt t="23238" x="3529013" y="5575300"/>
          <p14:tracePt t="23243" x="3511550" y="5557838"/>
          <p14:tracePt t="23257" x="3475038" y="5557838"/>
          <p14:tracePt t="23271" x="3440113" y="5540375"/>
          <p14:tracePt t="23276" x="3422650" y="5540375"/>
          <p14:tracePt t="23303" x="3405188" y="5521325"/>
          <p14:tracePt t="23323" x="3386138" y="5503863"/>
          <p14:tracePt t="23345" x="3368675" y="5503863"/>
          <p14:tracePt t="23378" x="3333750" y="5468938"/>
          <p14:tracePt t="23469" x="3333750" y="5451475"/>
          <p14:tracePt t="23521" x="3333750" y="5432425"/>
          <p14:tracePt t="23611" x="3333750" y="5414963"/>
          <p14:tracePt t="23776" x="3333750" y="5397500"/>
          <p14:tracePt t="23830" x="3351213" y="5360988"/>
          <p14:tracePt t="23858" x="3368675" y="5360988"/>
          <p14:tracePt t="26846" x="3386138" y="5360988"/>
          <p14:tracePt t="26856" x="3440113" y="5380038"/>
          <p14:tracePt t="26861" x="3457575" y="5380038"/>
          <p14:tracePt t="26876" x="3582988" y="5397500"/>
          <p14:tracePt t="26884" x="3671888" y="5432425"/>
          <p14:tracePt t="26906" x="4046538" y="5486400"/>
          <p14:tracePt t="26911" x="4206875" y="5486400"/>
          <p14:tracePt t="26932" x="4670425" y="5521325"/>
          <p14:tracePt t="26938" x="4794250" y="5540375"/>
          <p14:tracePt t="26968" x="5114925" y="5611813"/>
          <p14:tracePt t="26972" x="5168900" y="5629275"/>
          <p14:tracePt t="26987" x="5240338" y="5629275"/>
          <p14:tracePt t="27001" x="5294313" y="5629275"/>
          <p14:tracePt t="27018" x="5365750" y="5629275"/>
          <p14:tracePt t="27025" x="5418138" y="5629275"/>
          <p14:tracePt t="27031" x="5472113" y="5592763"/>
          <p14:tracePt t="27038" x="5507038" y="5592763"/>
          <p14:tracePt t="27057" x="5668963" y="5575300"/>
          <p14:tracePt t="27064" x="5703888" y="5540375"/>
          <p14:tracePt t="27072" x="5757863" y="5540375"/>
          <p14:tracePt t="27080" x="5810250" y="5521325"/>
          <p14:tracePt t="27085" x="5864225" y="5521325"/>
          <p14:tracePt t="27107" x="5918200" y="5503863"/>
          <p14:tracePt t="27113" x="5935663" y="5503863"/>
          <p14:tracePt t="27160" x="5918200" y="5503863"/>
          <p14:tracePt t="27177" x="5918200" y="5486400"/>
          <p14:tracePt t="27187" x="5881688" y="5486400"/>
          <p14:tracePt t="27203" x="5846763" y="5486400"/>
          <p14:tracePt t="27217" x="5810250" y="5486400"/>
          <p14:tracePt t="27223" x="5792788" y="5486400"/>
          <p14:tracePt t="27236" x="5775325" y="5486400"/>
          <p14:tracePt t="27253" x="5738813" y="5486400"/>
          <p14:tracePt t="27270" x="5703888" y="5503863"/>
          <p14:tracePt t="27288" x="5668963" y="5503863"/>
          <p14:tracePt t="27303" x="5632450" y="5503863"/>
          <p14:tracePt t="27308" x="5614988" y="5503863"/>
          <p14:tracePt t="27322" x="5597525" y="5503863"/>
          <p14:tracePt t="27338" x="5561013" y="5486400"/>
          <p14:tracePt t="27356" x="5507038" y="5486400"/>
          <p14:tracePt t="27379" x="5472113" y="5451475"/>
          <p14:tracePt t="27398" x="5418138" y="5432425"/>
          <p14:tracePt t="27406" x="5418138" y="5414963"/>
          <p14:tracePt t="27418" x="5383213" y="5414963"/>
          <p14:tracePt t="27440" x="5346700" y="5414963"/>
          <p14:tracePt t="27447" x="5329238" y="5414963"/>
          <p14:tracePt t="27467" x="5276850" y="5380038"/>
          <p14:tracePt t="27483" x="5257800" y="5380038"/>
          <p14:tracePt t="27488" x="5240338" y="5343525"/>
          <p14:tracePt t="27502" x="5222875" y="5343525"/>
          <p14:tracePt t="27516" x="5168900" y="5308600"/>
          <p14:tracePt t="27532" x="5151438" y="5308600"/>
          <p14:tracePt t="27565" x="5133975" y="5291138"/>
          <p14:tracePt t="29021" x="5151438" y="5291138"/>
          <p14:tracePt t="29034" x="5205413" y="5291138"/>
          <p14:tracePt t="29043" x="5222875" y="5291138"/>
          <p14:tracePt t="29051" x="5240338" y="5291138"/>
          <p14:tracePt t="29072" x="5346700" y="5291138"/>
          <p14:tracePt t="29077" x="5383213" y="5291138"/>
          <p14:tracePt t="29090" x="5489575" y="5254625"/>
          <p14:tracePt t="29097" x="5578475" y="5237163"/>
          <p14:tracePt t="29107" x="5686425" y="5237163"/>
          <p14:tracePt t="29112" x="5810250" y="5237163"/>
          <p14:tracePt t="29132" x="6184900" y="5183188"/>
          <p14:tracePt t="29138" x="6292850" y="5148263"/>
          <p14:tracePt t="29146" x="6453188" y="5111750"/>
          <p14:tracePt t="29156" x="6577013" y="5076825"/>
          <p14:tracePt t="29161" x="6684963" y="5059363"/>
          <p14:tracePt t="29167" x="6808788" y="5022850"/>
          <p14:tracePt t="29173" x="6915150" y="5005388"/>
          <p14:tracePt t="29186" x="7094538" y="4970463"/>
          <p14:tracePt t="29201" x="7218363" y="4970463"/>
          <p14:tracePt t="29213" x="7237413" y="4970463"/>
          <p14:tracePt t="29217" x="7254875" y="4970463"/>
          <p14:tracePt t="29231" x="7272338" y="4970463"/>
          <p14:tracePt t="29252" x="7289800" y="4970463"/>
          <p14:tracePt t="29278" x="7326313" y="4970463"/>
          <p14:tracePt t="29308" x="7326313" y="4987925"/>
          <p14:tracePt t="29327" x="7308850" y="5022850"/>
          <p14:tracePt t="29389" x="7289800" y="5040313"/>
          <p14:tracePt t="29406" x="7289800" y="5059363"/>
          <p14:tracePt t="29414" x="7289800" y="5076825"/>
          <p14:tracePt t="29438" x="7289800" y="5094288"/>
          <p14:tracePt t="29456" x="7289800" y="5130800"/>
          <p14:tracePt t="29462" x="7343775" y="5148263"/>
          <p14:tracePt t="29467" x="7343775" y="5165725"/>
          <p14:tracePt t="29481" x="7397750" y="5219700"/>
          <p14:tracePt t="29487" x="7432675" y="5237163"/>
          <p14:tracePt t="29496" x="7469188" y="5254625"/>
          <p14:tracePt t="29501" x="7486650" y="5254625"/>
          <p14:tracePt t="29527" x="7521575" y="5308600"/>
          <p14:tracePt t="29532" x="7521575" y="5326063"/>
          <p14:tracePt t="29537" x="7539038" y="5326063"/>
          <p14:tracePt t="29557" x="7539038" y="5343525"/>
          <p14:tracePt t="29578" x="7575550" y="5360988"/>
          <p14:tracePt t="29765" x="7593013" y="5360988"/>
          <p14:tracePt t="29825" x="7610475" y="5360988"/>
          <p14:tracePt t="29845" x="7629525" y="5360988"/>
          <p14:tracePt t="29860" x="7646988" y="5360988"/>
          <p14:tracePt t="29877" x="7664450" y="5380038"/>
          <p14:tracePt t="29887" x="7700963" y="5380038"/>
          <p14:tracePt t="29892" x="7718425" y="5414963"/>
          <p14:tracePt t="29916" x="7753350" y="5414963"/>
          <p14:tracePt t="29933" x="7770813" y="5432425"/>
          <p14:tracePt t="29955" x="7824788" y="5432425"/>
          <p14:tracePt t="29982" x="7842250" y="5432425"/>
          <p14:tracePt t="30018" x="7861300" y="5432425"/>
          <p14:tracePt t="30044" x="7878763" y="5432425"/>
          <p14:tracePt t="30076" x="7913688" y="5432425"/>
          <p14:tracePt t="30094" x="7931150" y="5432425"/>
          <p14:tracePt t="30102" x="7950200" y="5432425"/>
          <p14:tracePt t="30121" x="7967663" y="5432425"/>
          <p14:tracePt t="30138" x="7985125" y="5432425"/>
          <p14:tracePt t="30143" x="8021638" y="5432425"/>
          <p14:tracePt t="30163" x="8039100" y="5432425"/>
          <p14:tracePt t="30169" x="8056563" y="5432425"/>
          <p14:tracePt t="30191" x="8074025" y="5432425"/>
          <p14:tracePt t="30199" x="8093075" y="5432425"/>
          <p14:tracePt t="30217" x="8128000" y="5451475"/>
          <p14:tracePt t="30236" x="8145463" y="5451475"/>
          <p14:tracePt t="30241" x="8162925" y="5451475"/>
          <p14:tracePt t="30281" x="8181975" y="5451475"/>
          <p14:tracePt t="30303" x="8234363" y="5451475"/>
          <p14:tracePt t="30325" x="8253413" y="5451475"/>
          <p14:tracePt t="30332" x="8270875" y="5451475"/>
          <p14:tracePt t="30354" x="8305800" y="5451475"/>
          <p14:tracePt t="30368" x="8342313" y="5451475"/>
          <p14:tracePt t="30373" x="8359775" y="5451475"/>
          <p14:tracePt t="30389" x="8377238" y="5451475"/>
          <p14:tracePt t="30403" x="8394700" y="5432425"/>
          <p14:tracePt t="30420" x="8413750" y="5432425"/>
          <p14:tracePt t="30444" x="8448675" y="5432425"/>
          <p14:tracePt t="30484" x="8466138" y="5432425"/>
          <p14:tracePt t="30532" x="8485188" y="5432425"/>
          <p14:tracePt t="30594" x="8502650" y="5432425"/>
          <p14:tracePt t="30797" x="8485188" y="5432425"/>
          <p14:tracePt t="30842" x="8466138" y="5432425"/>
          <p14:tracePt t="30861" x="8431213" y="5432425"/>
          <p14:tracePt t="30887" x="8413750" y="5451475"/>
          <p14:tracePt t="30902" x="8394700" y="5468938"/>
          <p14:tracePt t="30916" x="8394700" y="5486400"/>
          <p14:tracePt t="30931" x="8377238" y="5486400"/>
          <p14:tracePt t="30947" x="8359775" y="5486400"/>
          <p14:tracePt t="30958" x="8324850" y="5503863"/>
          <p14:tracePt t="30970" x="8305800" y="5540375"/>
          <p14:tracePt t="30987" x="8288338" y="5540375"/>
          <p14:tracePt t="31000" x="8253413" y="5557838"/>
          <p14:tracePt t="31029" x="8234363" y="5575300"/>
          <p14:tracePt t="31050" x="8199438" y="5575300"/>
          <p14:tracePt t="31068" x="8181975" y="5592763"/>
          <p14:tracePt t="31090" x="8162925" y="5592763"/>
          <p14:tracePt t="31097" x="8145463" y="5592763"/>
          <p14:tracePt t="31117" x="8128000" y="5592763"/>
          <p14:tracePt t="31137" x="8093075" y="5592763"/>
          <p14:tracePt t="31157" x="8074025" y="5592763"/>
          <p14:tracePt t="31170" x="8056563" y="5575300"/>
          <p14:tracePt t="31183" x="8002588" y="5575300"/>
          <p14:tracePt t="31187" x="7985125" y="5557838"/>
          <p14:tracePt t="31209" x="7931150" y="5521325"/>
          <p14:tracePt t="31218" x="7878763" y="5521325"/>
          <p14:tracePt t="31222" x="7861300" y="5521325"/>
          <p14:tracePt t="31238" x="7789863" y="5503863"/>
          <p14:tracePt t="31250" x="7718425" y="5486400"/>
          <p14:tracePt t="31256" x="7700963" y="5468938"/>
          <p14:tracePt t="31263" x="7664450" y="5468938"/>
          <p14:tracePt t="31270" x="7610475" y="5432425"/>
          <p14:tracePt t="31283" x="7539038" y="5432425"/>
          <p14:tracePt t="31309" x="7397750" y="5432425"/>
          <p14:tracePt t="31314" x="7378700" y="5414963"/>
          <p14:tracePt t="31337" x="7237413" y="5414963"/>
          <p14:tracePt t="31341" x="7183438" y="5414963"/>
          <p14:tracePt t="31356" x="7094538" y="5414963"/>
          <p14:tracePt t="31370" x="6986588" y="5397500"/>
          <p14:tracePt t="31388" x="6808788" y="5397500"/>
          <p14:tracePt t="31406" x="6719888" y="5397500"/>
          <p14:tracePt t="31412" x="6702425" y="5397500"/>
          <p14:tracePt t="31427" x="6613525" y="5397500"/>
          <p14:tracePt t="31434" x="6523038" y="5432425"/>
          <p14:tracePt t="31438" x="6470650" y="5432425"/>
          <p14:tracePt t="31455" x="6345238" y="5432425"/>
          <p14:tracePt t="31467" x="6256338" y="5432425"/>
          <p14:tracePt t="31481" x="6149975" y="5432425"/>
          <p14:tracePt t="31498" x="6061075" y="5432425"/>
          <p14:tracePt t="31502" x="6042025" y="5414963"/>
          <p14:tracePt t="31526" x="5935663" y="5414963"/>
          <p14:tracePt t="31531" x="5899150" y="5414963"/>
          <p14:tracePt t="31544" x="5864225" y="5414963"/>
          <p14:tracePt t="31550" x="5846763" y="5397500"/>
          <p14:tracePt t="31575" x="5792788" y="5380038"/>
          <p14:tracePt t="31588" x="5775325" y="5380038"/>
          <p14:tracePt t="31604" x="5757863" y="5380038"/>
          <p14:tracePt t="31778" x="5738813" y="5380038"/>
          <p14:tracePt t="31849" x="5703888" y="5380038"/>
          <p14:tracePt t="31886" x="5686425" y="5380038"/>
          <p14:tracePt t="31926" x="5686425" y="5360988"/>
          <p14:tracePt t="31941" x="5668963" y="5360988"/>
          <p14:tracePt t="31967" x="5649913" y="5343525"/>
          <p14:tracePt t="32012" x="5632450" y="5343525"/>
          <p14:tracePt t="32037" x="5597525" y="5308600"/>
          <p14:tracePt t="32078" x="5597525" y="5291138"/>
          <p14:tracePt t="32183" x="5597525" y="5272088"/>
          <p14:tracePt t="32253" x="5614988" y="5254625"/>
          <p14:tracePt t="32455" x="5632450" y="5272088"/>
          <p14:tracePt t="32504" x="5632450" y="5291138"/>
          <p14:tracePt t="32532" x="5649913" y="5291138"/>
          <p14:tracePt t="32573" x="5668963" y="5326063"/>
          <p14:tracePt t="32664" x="5668963" y="5308600"/>
          <p14:tracePt t="32696" x="5668963" y="5291138"/>
          <p14:tracePt t="32712" x="5668963" y="5272088"/>
          <p14:tracePt t="32758" x="5668963" y="5254625"/>
          <p14:tracePt t="32783" x="5686425" y="5237163"/>
          <p14:tracePt t="32824" x="5686425" y="5200650"/>
          <p14:tracePt t="32972" x="5686425" y="5219700"/>
          <p14:tracePt t="33019" x="5721350" y="5237163"/>
          <p14:tracePt t="33069" x="5721350" y="5254625"/>
          <p14:tracePt t="33152" x="5738813" y="5254625"/>
          <p14:tracePt t="33208" x="5738813" y="5272088"/>
          <p14:tracePt t="33256" x="5757863" y="5291138"/>
          <p14:tracePt t="33339" x="5775325" y="5326063"/>
          <p14:tracePt t="33619" x="5775325" y="5343525"/>
          <p14:tracePt t="34160" x="5775325" y="5360988"/>
          <p14:tracePt t="34363" x="5792788" y="5360988"/>
          <p14:tracePt t="34413" x="5829300" y="5360988"/>
          <p14:tracePt t="34454" x="5846763" y="5360988"/>
          <p14:tracePt t="34482" x="5864225" y="5360988"/>
          <p14:tracePt t="34503" x="5881688" y="5360988"/>
          <p14:tracePt t="34519" x="5899150" y="5360988"/>
          <p14:tracePt t="34532" x="5935663" y="5360988"/>
          <p14:tracePt t="34545" x="5953125" y="5360988"/>
          <p14:tracePt t="34552" x="5970588" y="5380038"/>
          <p14:tracePt t="34569" x="6042025" y="5380038"/>
          <p14:tracePt t="34576" x="6042025" y="5397500"/>
          <p14:tracePt t="34594" x="6184900" y="5432425"/>
          <p14:tracePt t="34602" x="6238875" y="5451475"/>
          <p14:tracePt t="34610" x="6273800" y="5451475"/>
          <p14:tracePt t="34617" x="6327775" y="5486400"/>
          <p14:tracePt t="34638" x="6505575" y="5486400"/>
          <p14:tracePt t="34644" x="6594475" y="5468938"/>
          <p14:tracePt t="34666" x="6773863" y="5397500"/>
          <p14:tracePt t="34682" x="6934200" y="5360988"/>
          <p14:tracePt t="34687" x="6986588" y="5360988"/>
          <p14:tracePt t="34706" x="7237413" y="5254625"/>
          <p14:tracePt t="34714" x="7326313" y="5219700"/>
          <p14:tracePt t="34720" x="7397750" y="5165725"/>
          <p14:tracePt t="34735" x="7539038" y="5094288"/>
          <p14:tracePt t="34749" x="7735888" y="4970463"/>
          <p14:tracePt t="34763" x="8002588" y="4773613"/>
          <p14:tracePt t="34783" x="8680450" y="4240213"/>
          <p14:tracePt t="34790" x="8912225" y="4097338"/>
          <p14:tracePt t="34799" x="9144000" y="3865563"/>
          <p14:tracePt t="34803" x="9321800" y="3722688"/>
          <p14:tracePt t="34827" x="9856788" y="3295650"/>
          <p14:tracePt t="34833" x="9963150" y="3117850"/>
          <p14:tracePt t="34848" x="10160000" y="2886075"/>
          <p14:tracePt t="34853" x="10213975" y="2814638"/>
          <p14:tracePt t="34870" x="10320338" y="2671763"/>
          <p14:tracePt t="34875" x="10356850" y="2617788"/>
          <p14:tracePt t="34882" x="10356850" y="2600325"/>
          <p14:tracePt t="34894" x="10374313" y="2547938"/>
          <p14:tracePt t="34900" x="10374313" y="2528888"/>
          <p14:tracePt t="34909" x="10374313" y="2476500"/>
          <p14:tracePt t="34937" x="10266363" y="2333625"/>
          <p14:tracePt t="34943" x="10248900" y="2279650"/>
          <p14:tracePt t="34968" x="10125075" y="1978025"/>
          <p14:tracePt t="34972" x="10071100" y="1887538"/>
          <p14:tracePt t="34991" x="9945688" y="1638300"/>
          <p14:tracePt t="35000" x="9839325" y="1443038"/>
          <p14:tracePt t="35007" x="9802813" y="1354138"/>
          <p14:tracePt t="35015" x="9750425" y="1265238"/>
          <p14:tracePt t="35020" x="9732963" y="1193800"/>
          <p14:tracePt t="35046" x="9536113" y="890588"/>
          <p14:tracePt t="35052" x="9501188" y="836613"/>
          <p14:tracePt t="35079" x="9375775" y="623888"/>
          <p14:tracePt t="35083" x="9286875" y="534988"/>
          <p14:tracePt t="35091" x="9232900" y="446088"/>
          <p14:tracePt t="35096" x="9197975" y="374650"/>
          <p14:tracePt t="35119" x="9037638" y="17780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E7EDEF6-79D0-CBC0-B8E3-113C8F6FCD5F}"/>
              </a:ext>
            </a:extLst>
          </p:cNvPr>
          <p:cNvSpPr/>
          <p:nvPr/>
        </p:nvSpPr>
        <p:spPr>
          <a:xfrm>
            <a:off x="1" y="447973"/>
            <a:ext cx="12192000" cy="87487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Oval 108">
            <a:extLst>
              <a:ext uri="{FF2B5EF4-FFF2-40B4-BE49-F238E27FC236}">
                <a16:creationId xmlns:a16="http://schemas.microsoft.com/office/drawing/2014/main" id="{F959565A-7CA7-156B-9CBB-6DA7CF3CED8A}"/>
              </a:ext>
            </a:extLst>
          </p:cNvPr>
          <p:cNvSpPr>
            <a:spLocks noChangeAspect="1"/>
          </p:cNvSpPr>
          <p:nvPr/>
        </p:nvSpPr>
        <p:spPr>
          <a:xfrm>
            <a:off x="11555686" y="6120721"/>
            <a:ext cx="578612" cy="57861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14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10">
                <a:extLst>
                  <a:ext uri="{FF2B5EF4-FFF2-40B4-BE49-F238E27FC236}">
                    <a16:creationId xmlns:a16="http://schemas.microsoft.com/office/drawing/2014/main" id="{E7D27F8C-DEAF-E24B-6C19-54FBCA375092}"/>
                  </a:ext>
                </a:extLst>
              </p:cNvPr>
              <p:cNvSpPr txBox="1"/>
              <p:nvPr/>
            </p:nvSpPr>
            <p:spPr>
              <a:xfrm>
                <a:off x="672941" y="1097288"/>
                <a:ext cx="10846117" cy="3981523"/>
              </a:xfrm>
              <a:prstGeom prst="rect">
                <a:avLst/>
              </a:prstGeom>
              <a:noFill/>
            </p:spPr>
            <p:txBody>
              <a:bodyPr wrap="square" lIns="68564" tIns="34282" rIns="68564" bIns="34282" anchor="ctr">
                <a:spAutoFit/>
              </a:bodyPr>
              <a:lstStyle/>
              <a:p>
                <a:pPr marL="514350" marR="0" lvl="0" indent="-5143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AutoNum type="circleNumWdWhitePlain" startAt="3"/>
                  <a:tabLst/>
                  <a:defRPr/>
                </a:pPr>
                <a:r>
                  <a:rPr lang="en-US" altLang="zh-TW" sz="2600" dirty="0">
                    <a:solidFill>
                      <a:srgbClr val="4454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kumimoji="0" lang="en-US" altLang="zh-TW" sz="2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doption</a:t>
                </a:r>
                <a:r>
                  <a:rPr kumimoji="0" lang="en-US" altLang="zh-TW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: processes </a:t>
                </a:r>
                <a:r>
                  <a:rPr lang="en-US" altLang="zh-TW" sz="2600" dirty="0">
                    <a:solidFill>
                      <a:srgbClr val="4454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</a:t>
                </a:r>
                <a:r>
                  <a:rPr kumimoji="0" lang="en-US" altLang="zh-TW" sz="2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rphans</a:t>
                </a:r>
                <a:r>
                  <a:rPr kumimoji="0" lang="en-US" altLang="zh-TW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 until none left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altLang="zh-TW" sz="2400" dirty="0">
                    <a:solidFill>
                      <a:srgbClr val="4454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kumimoji="0" lang="en-US" altLang="zh-TW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ased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 on the </a:t>
                </a:r>
                <a:r>
                  <a:rPr kumimoji="0" lang="en-US" altLang="zh-TW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relabe</a:t>
                </a:r>
                <a:r>
                  <a:rPr lang="en-US" altLang="zh-TW" sz="2400" dirty="0">
                    <a:solidFill>
                      <a:srgbClr val="4454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operation of the push-relabel algorithm</a:t>
                </a:r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新細明體" panose="02020500000000000000" pitchFamily="18" charset="-120"/>
                  <a:cs typeface="+mn-cs"/>
                </a:endParaRPr>
              </a:p>
              <a:p>
                <a:pPr marL="457200" lvl="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rgbClr val="44546A"/>
                    </a:solidFill>
                    <a:latin typeface="微软雅黑" panose="020B0503020204020204" pitchFamily="34" charset="-122"/>
                    <a:ea typeface="新細明體" panose="02020500000000000000" pitchFamily="18" charset="-120"/>
                  </a:rPr>
                  <a:t>Scan arc list, stop when find a residual arc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546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(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546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𝑢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546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,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546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𝑣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546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)</m:t>
                    </m:r>
                  </m:oMath>
                </a14:m>
                <a:r>
                  <a:rPr lang="en-US" altLang="zh-TW" sz="2400" dirty="0">
                    <a:solidFill>
                      <a:srgbClr val="44546A"/>
                    </a:solidFill>
                    <a:latin typeface="微软雅黑" panose="020B0503020204020204" pitchFamily="34" charset="-122"/>
                    <a:ea typeface="新細明體" panose="02020500000000000000" pitchFamily="18" charset="-120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rgbClr val="44546A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rgbClr val="44546A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𝑑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44546A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zh-TW" sz="2400" b="0" i="1" smtClean="0">
                            <a:solidFill>
                              <a:srgbClr val="44546A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rgbClr val="44546A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𝑢</m:t>
                        </m:r>
                      </m:e>
                    </m:d>
                    <m:r>
                      <a:rPr lang="en-US" altLang="zh-TW" sz="2400" b="0" i="1" smtClean="0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TW" sz="2400" i="1">
                            <a:solidFill>
                              <a:srgbClr val="44546A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rgbClr val="44546A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𝑑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44546A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zh-TW" sz="2400" b="0" i="1" smtClean="0">
                            <a:solidFill>
                              <a:srgbClr val="44546A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rgbClr val="44546A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𝑣</m:t>
                        </m:r>
                      </m:e>
                    </m:d>
                    <m:r>
                      <a:rPr lang="en-US" altLang="zh-TW" sz="2400" b="0" i="1" smtClean="0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−1</m:t>
                    </m:r>
                  </m:oMath>
                </a14:m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新細明體" panose="02020500000000000000" pitchFamily="18" charset="-120"/>
                  <a:cs typeface="+mn-cs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新細明體" panose="02020500000000000000" pitchFamily="18" charset="-120"/>
                  <a:cs typeface="+mn-cs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新細明體" panose="02020500000000000000" pitchFamily="18" charset="-120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新細明體" panose="02020500000000000000" pitchFamily="18" charset="-120"/>
                  <a:cs typeface="+mn-cs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altLang="zh-TW" sz="2400" dirty="0">
                    <a:solidFill>
                      <a:srgbClr val="44546A"/>
                    </a:solidFill>
                    <a:latin typeface="微软雅黑" panose="020B0503020204020204" pitchFamily="34" charset="-122"/>
                    <a:ea typeface="新細明體" panose="02020500000000000000" pitchFamily="18" charset="-120"/>
                  </a:rPr>
                  <a:t>o</a:t>
                </a:r>
                <a:r>
                  <a:rPr kumimoji="0" lang="en-US" altLang="zh-TW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新細明體" panose="02020500000000000000" pitchFamily="18" charset="-120"/>
                    <a:cs typeface="+mn-cs"/>
                  </a:rPr>
                  <a:t>nce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新細明體" panose="02020500000000000000" pitchFamily="18" charset="-120"/>
                    <a:cs typeface="+mn-cs"/>
                  </a:rPr>
                  <a:t> adoption steps finish, continue the growth step</a:t>
                </a:r>
              </a:p>
            </p:txBody>
          </p:sp>
        </mc:Choice>
        <mc:Fallback>
          <p:sp>
            <p:nvSpPr>
              <p:cNvPr id="3" name="TextBox 10">
                <a:extLst>
                  <a:ext uri="{FF2B5EF4-FFF2-40B4-BE49-F238E27FC236}">
                    <a16:creationId xmlns:a16="http://schemas.microsoft.com/office/drawing/2014/main" id="{E7D27F8C-DEAF-E24B-6C19-54FBCA37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41" y="1097288"/>
                <a:ext cx="10846117" cy="3981523"/>
              </a:xfrm>
              <a:prstGeom prst="rect">
                <a:avLst/>
              </a:prstGeom>
              <a:blipFill>
                <a:blip r:embed="rId5"/>
                <a:stretch>
                  <a:fillRect l="-1067" b="-27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F189B7F6-7C83-6E0A-06D6-44C71A37937A}"/>
                  </a:ext>
                </a:extLst>
              </p:cNvPr>
              <p:cNvSpPr/>
              <p:nvPr/>
            </p:nvSpPr>
            <p:spPr>
              <a:xfrm>
                <a:off x="1214606" y="3088049"/>
                <a:ext cx="8766675" cy="1250898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lnSpc>
                    <a:spcPct val="150000"/>
                  </a:lnSpc>
                </a:pPr>
                <a:r>
                  <a:rPr kumimoji="0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If </a:t>
                </a:r>
                <a14:m>
                  <m:oMath xmlns:m="http://schemas.openxmlformats.org/officeDocument/2006/math">
                    <m:r>
                      <a:rPr kumimoji="0" lang="en-US" altLang="zh-TW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546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𝑢</m:t>
                    </m:r>
                  </m:oMath>
                </a14:m>
                <a:r>
                  <a:rPr kumimoji="0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 is found, make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𝑣</m:t>
                    </m:r>
                  </m:oMath>
                </a14:m>
                <a:r>
                  <a:rPr kumimoji="0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 an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𝑆</m:t>
                    </m:r>
                    <m:r>
                      <a:rPr lang="en-US" altLang="zh-TW" sz="2000" b="0" i="1" smtClean="0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TW" sz="2000" b="0" i="1" smtClean="0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𝑣𝑒𝑟𝑡𝑒𝑥</m:t>
                    </m:r>
                  </m:oMath>
                </a14:m>
                <a:r>
                  <a:rPr kumimoji="0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, set current arc to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TW" sz="2000" b="0" i="1" smtClean="0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𝑣</m:t>
                    </m:r>
                    <m:r>
                      <a:rPr lang="en-US" altLang="zh-TW" sz="2000" b="0" i="1" smtClean="0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TW" sz="2000" b="0" i="1" smtClean="0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𝑢</m:t>
                    </m:r>
                    <m:r>
                      <a:rPr lang="en-US" altLang="zh-TW" sz="2000" b="0" i="1" smtClean="0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kumimoji="0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, </a:t>
                </a:r>
                <a14:m>
                  <m:oMath xmlns:m="http://schemas.openxmlformats.org/officeDocument/2006/math">
                    <m:r>
                      <a:rPr kumimoji="0" lang="en-US" altLang="zh-TW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44546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𝑝</m:t>
                    </m:r>
                    <m:d>
                      <m:dPr>
                        <m:ctrlPr>
                          <a:rPr kumimoji="0" lang="en-US" altLang="zh-TW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44546A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TW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44546A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𝑣</m:t>
                        </m:r>
                      </m:e>
                    </m:d>
                    <m:r>
                      <a:rPr kumimoji="0" lang="en-US" altLang="zh-TW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44546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=</m:t>
                    </m:r>
                    <m:r>
                      <a:rPr kumimoji="0" lang="en-US" altLang="zh-TW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44546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𝑢</m:t>
                    </m:r>
                  </m:oMath>
                </a14:m>
                <a:endPara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en-US" altLang="zh-TW" sz="2000" dirty="0">
                    <a:solidFill>
                      <a:srgbClr val="4454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If no such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𝑢</m:t>
                    </m:r>
                  </m:oMath>
                </a14:m>
                <a:r>
                  <a:rPr kumimoji="0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 is found, apply the orphan relabel operation to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𝑣</m:t>
                    </m:r>
                  </m:oMath>
                </a14:m>
                <a:endPara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F189B7F6-7C83-6E0A-06D6-44C71A3793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606" y="3088049"/>
                <a:ext cx="8766675" cy="125089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音訊 9">
            <a:hlinkClick r:id="" action="ppaction://media"/>
            <a:extLst>
              <a:ext uri="{FF2B5EF4-FFF2-40B4-BE49-F238E27FC236}">
                <a16:creationId xmlns:a16="http://schemas.microsoft.com/office/drawing/2014/main" id="{271D95DC-97A0-EC21-0EA6-DB5BCE800A1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8652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996"/>
    </mc:Choice>
    <mc:Fallback>
      <p:transition advTm="509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610" x="10194925" y="2333625"/>
          <p14:tracePt t="15624" x="9501188" y="2689225"/>
          <p14:tracePt t="15636" x="9178925" y="2849563"/>
          <p14:tracePt t="15640" x="8877300" y="2974975"/>
          <p14:tracePt t="15652" x="8431213" y="3117850"/>
          <p14:tracePt t="15674" x="8021638" y="3313113"/>
          <p14:tracePt t="15681" x="7861300" y="3349625"/>
          <p14:tracePt t="15687" x="7753350" y="3367088"/>
          <p14:tracePt t="15715" x="7308850" y="3438525"/>
          <p14:tracePt t="15733" x="7218363" y="3438525"/>
          <p14:tracePt t="15743" x="7200900" y="3455988"/>
          <p14:tracePt t="15750" x="7183438" y="3455988"/>
          <p14:tracePt t="15763" x="7183438" y="3419475"/>
          <p14:tracePt t="15787" x="7146925" y="3402013"/>
          <p14:tracePt t="15813" x="7112000" y="3384550"/>
          <p14:tracePt t="15836" x="7040563" y="3367088"/>
          <p14:tracePt t="15840" x="6986588" y="3367088"/>
          <p14:tracePt t="15857" x="6934200" y="3367088"/>
          <p14:tracePt t="15865" x="6880225" y="3367088"/>
          <p14:tracePt t="15869" x="6862763" y="3367088"/>
          <p14:tracePt t="15883" x="6754813" y="3367088"/>
          <p14:tracePt t="15900" x="6684963" y="3367088"/>
          <p14:tracePt t="15905" x="6665913" y="3367088"/>
          <p14:tracePt t="15917" x="6630988" y="3330575"/>
          <p14:tracePt t="15923" x="6613525" y="3330575"/>
          <p14:tracePt t="15930" x="6577013" y="3330575"/>
          <p14:tracePt t="15937" x="6542088" y="3313113"/>
          <p14:tracePt t="15950" x="6523038" y="3295650"/>
          <p14:tracePt t="15974" x="6453188" y="3278188"/>
          <p14:tracePt t="15981" x="6434138" y="3278188"/>
          <p14:tracePt t="15999" x="6345238" y="3206750"/>
          <p14:tracePt t="16010" x="6310313" y="3189288"/>
          <p14:tracePt t="16016" x="6273800" y="3152775"/>
          <p14:tracePt t="16040" x="6167438" y="3063875"/>
          <p14:tracePt t="16047" x="6130925" y="3063875"/>
          <p14:tracePt t="16055" x="6061075" y="3028950"/>
          <p14:tracePt t="16078" x="5953125" y="2992438"/>
          <p14:tracePt t="16098" x="5757863" y="2921000"/>
          <p14:tracePt t="16104" x="5686425" y="2886075"/>
          <p14:tracePt t="16110" x="5632450" y="2886075"/>
          <p14:tracePt t="16121" x="5543550" y="2868613"/>
          <p14:tracePt t="16127" x="5437188" y="2868613"/>
          <p14:tracePt t="16134" x="5346700" y="2868613"/>
          <p14:tracePt t="16142" x="5276850" y="2868613"/>
          <p14:tracePt t="16154" x="5151438" y="2868613"/>
          <p14:tracePt t="16168" x="5008563" y="2868613"/>
          <p14:tracePt t="16187" x="4830763" y="2868613"/>
          <p14:tracePt t="16213" x="4687888" y="2868613"/>
          <p14:tracePt t="16217" x="4633913" y="2868613"/>
          <p14:tracePt t="16233" x="4598988" y="2868613"/>
          <p14:tracePt t="16244" x="4562475" y="2886075"/>
          <p14:tracePt t="16280" x="4545013" y="2886075"/>
          <p14:tracePt t="16539" x="4545013" y="2868613"/>
          <p14:tracePt t="18263" x="4581525" y="2903538"/>
          <p14:tracePt t="18283" x="4865688" y="2957513"/>
          <p14:tracePt t="18290" x="4973638" y="2957513"/>
          <p14:tracePt t="18304" x="5276850" y="2957513"/>
          <p14:tracePt t="18326" x="5597525" y="2938463"/>
          <p14:tracePt t="18333" x="5899150" y="2938463"/>
          <p14:tracePt t="18353" x="6221413" y="2903538"/>
          <p14:tracePt t="18371" x="6488113" y="2903538"/>
          <p14:tracePt t="18377" x="6559550" y="2903538"/>
          <p14:tracePt t="18389" x="6648450" y="2903538"/>
          <p14:tracePt t="18395" x="6719888" y="2903538"/>
          <p14:tracePt t="18403" x="6845300" y="2886075"/>
          <p14:tracePt t="18408" x="6951663" y="2849563"/>
          <p14:tracePt t="18420" x="7183438" y="2849563"/>
          <p14:tracePt t="18435" x="7343775" y="2868613"/>
          <p14:tracePt t="18453" x="7504113" y="2886075"/>
          <p14:tracePt t="18457" x="7558088" y="2886075"/>
          <p14:tracePt t="18479" x="7646988" y="2886075"/>
          <p14:tracePt t="18486" x="7664450" y="2886075"/>
          <p14:tracePt t="18506" x="7681913" y="2903538"/>
          <p14:tracePt t="18523" x="7681913" y="2938463"/>
          <p14:tracePt t="18591" x="7700963" y="2938463"/>
          <p14:tracePt t="18606" x="7718425" y="2938463"/>
          <p14:tracePt t="18612" x="7753350" y="2938463"/>
          <p14:tracePt t="18636" x="7770813" y="2938463"/>
          <p14:tracePt t="18811" x="7770813" y="2957513"/>
          <p14:tracePt t="18917" x="7735888" y="2974975"/>
          <p14:tracePt t="20045" x="7770813" y="2974975"/>
          <p14:tracePt t="20058" x="7842250" y="2992438"/>
          <p14:tracePt t="20078" x="7878763" y="2992438"/>
          <p14:tracePt t="20089" x="7967663" y="2992438"/>
          <p14:tracePt t="20102" x="8074025" y="2957513"/>
          <p14:tracePt t="20121" x="8216900" y="2957513"/>
          <p14:tracePt t="20135" x="8288338" y="2957513"/>
          <p14:tracePt t="20145" x="8342313" y="2957513"/>
          <p14:tracePt t="20150" x="8377238" y="2938463"/>
          <p14:tracePt t="20165" x="8431213" y="2938463"/>
          <p14:tracePt t="20171" x="8466138" y="2938463"/>
          <p14:tracePt t="20185" x="8520113" y="2921000"/>
          <p14:tracePt t="20208" x="8574088" y="2903538"/>
          <p14:tracePt t="20214" x="8591550" y="2903538"/>
          <p14:tracePt t="20226" x="8645525" y="2903538"/>
          <p14:tracePt t="20232" x="8662988" y="2903538"/>
          <p14:tracePt t="20261" x="8716963" y="2903538"/>
          <p14:tracePt t="20302" x="8716963" y="2868613"/>
          <p14:tracePt t="20323" x="8734425" y="2849563"/>
          <p14:tracePt t="20332" x="8751888" y="2849563"/>
          <p14:tracePt t="20353" x="8786813" y="2849563"/>
          <p14:tracePt t="20375" x="8840788" y="2849563"/>
          <p14:tracePt t="20380" x="8858250" y="2849563"/>
          <p14:tracePt t="20394" x="8877300" y="2849563"/>
          <p14:tracePt t="20401" x="8894763" y="2849563"/>
          <p14:tracePt t="20422" x="8929688" y="2849563"/>
          <p14:tracePt t="20436" x="8947150" y="2849563"/>
          <p14:tracePt t="20442" x="8966200" y="2849563"/>
          <p14:tracePt t="20450" x="9001125" y="2849563"/>
          <p14:tracePt t="20474" x="9090025" y="2832100"/>
          <p14:tracePt t="20480" x="9109075" y="2832100"/>
          <p14:tracePt t="20500" x="9161463" y="2832100"/>
          <p14:tracePt t="20539" x="9197975" y="2832100"/>
          <p14:tracePt t="20814" x="9178925" y="2849563"/>
          <p14:tracePt t="22965" x="9269413" y="2849563"/>
          <p14:tracePt t="22984" x="9571038" y="2849563"/>
          <p14:tracePt t="23001" x="9785350" y="2849563"/>
          <p14:tracePt t="23015" x="9963150" y="2886075"/>
          <p14:tracePt t="23031" x="10142538" y="2868613"/>
          <p14:tracePt t="23035" x="10194925" y="2868613"/>
          <p14:tracePt t="23049" x="10320338" y="2868613"/>
          <p14:tracePt t="23056" x="10409238" y="2868613"/>
          <p14:tracePt t="23062" x="10426700" y="2868613"/>
          <p14:tracePt t="23069" x="10480675" y="2868613"/>
          <p14:tracePt t="23093" x="10517188" y="2868613"/>
          <p14:tracePt t="23117" x="10534650" y="2868613"/>
          <p14:tracePt t="23141" x="10552113" y="2868613"/>
          <p14:tracePt t="23161" x="10587038" y="2868613"/>
          <p14:tracePt t="23187" x="10606088" y="2868613"/>
          <p14:tracePt t="23210" x="10623550" y="2903538"/>
          <p14:tracePt t="23218" x="10641013" y="2903538"/>
          <p14:tracePt t="23417" x="10641013" y="2921000"/>
          <p14:tracePt t="23458" x="10641013" y="2938463"/>
          <p14:tracePt t="23486" x="10623550" y="2957513"/>
          <p14:tracePt t="23517" x="10606088" y="2974975"/>
          <p14:tracePt t="23530" x="10606088" y="3009900"/>
          <p14:tracePt t="23551" x="10552113" y="3028950"/>
          <p14:tracePt t="23558" x="10534650" y="3046413"/>
          <p14:tracePt t="23577" x="10517188" y="3063875"/>
          <p14:tracePt t="23585" x="10498138" y="3063875"/>
          <p14:tracePt t="23607" x="10463213" y="3117850"/>
          <p14:tracePt t="23627" x="10426700" y="3152775"/>
          <p14:tracePt t="23647" x="10409238" y="3170238"/>
          <p14:tracePt t="23655" x="10391775" y="3189288"/>
          <p14:tracePt t="23661" x="10391775" y="3224213"/>
          <p14:tracePt t="23682" x="10356850" y="3259138"/>
          <p14:tracePt t="23705" x="10356850" y="3295650"/>
          <p14:tracePt t="23726" x="10337800" y="3330575"/>
          <p14:tracePt t="23750" x="10320338" y="3367088"/>
          <p14:tracePt t="23766" x="10320338" y="3384550"/>
          <p14:tracePt t="23780" x="10302875" y="3438525"/>
          <p14:tracePt t="23796" x="10285413" y="3473450"/>
          <p14:tracePt t="23811" x="10285413" y="3527425"/>
          <p14:tracePt t="23817" x="10248900" y="3527425"/>
          <p14:tracePt t="23839" x="10231438" y="3562350"/>
          <p14:tracePt t="23845" x="10213975" y="3579813"/>
          <p14:tracePt t="23850" x="10213975" y="3633788"/>
          <p14:tracePt t="23872" x="10177463" y="3722688"/>
          <p14:tracePt t="23878" x="10142538" y="3759200"/>
          <p14:tracePt t="23886" x="10125075" y="3776663"/>
          <p14:tracePt t="23914" x="10088563" y="3900488"/>
          <p14:tracePt t="23927" x="10034588" y="3989388"/>
          <p14:tracePt t="23937" x="9999663" y="4043363"/>
          <p14:tracePt t="23942" x="9982200" y="4097338"/>
          <p14:tracePt t="23948" x="9928225" y="4186238"/>
          <p14:tracePt t="23956" x="9928225" y="4221163"/>
          <p14:tracePt t="23962" x="9874250" y="4257675"/>
          <p14:tracePt t="23974" x="9839325" y="4310063"/>
          <p14:tracePt t="23983" x="9802813" y="4381500"/>
          <p14:tracePt t="23989" x="9802813" y="4418013"/>
          <p14:tracePt t="24001" x="9750425" y="4489450"/>
          <p14:tracePt t="24029" x="9713913" y="4560888"/>
          <p14:tracePt t="24036" x="9696450" y="4578350"/>
          <p14:tracePt t="24050" x="9696450" y="4595813"/>
          <p14:tracePt t="24081" x="9642475" y="4684713"/>
          <p14:tracePt t="24100" x="9625013" y="4702175"/>
          <p14:tracePt t="24118" x="9607550" y="4756150"/>
          <p14:tracePt t="24134" x="9607550" y="4791075"/>
          <p14:tracePt t="24155" x="9590088" y="4791075"/>
          <p14:tracePt t="24206" x="9590088" y="4810125"/>
          <p14:tracePt t="24250" x="9553575" y="4810125"/>
          <p14:tracePt t="24316" x="9536113" y="4810125"/>
          <p14:tracePt t="24351" x="9518650" y="4810125"/>
          <p14:tracePt t="24371" x="9501188" y="4810125"/>
          <p14:tracePt t="24393" x="9501188" y="4827588"/>
          <p14:tracePt t="24414" x="9482138" y="4827588"/>
          <p14:tracePt t="24426" x="9464675" y="4827588"/>
          <p14:tracePt t="24449" x="9429750" y="4827588"/>
          <p14:tracePt t="24466" x="9410700" y="4827588"/>
          <p14:tracePt t="24482" x="9375775" y="4827588"/>
          <p14:tracePt t="24498" x="9358313" y="4827588"/>
          <p14:tracePt t="24515" x="9304338" y="4827588"/>
          <p14:tracePt t="24531" x="9232900" y="4810125"/>
          <p14:tracePt t="24537" x="9197975" y="4810125"/>
          <p14:tracePt t="24546" x="9178925" y="4810125"/>
          <p14:tracePt t="24552" x="9126538" y="4810125"/>
          <p14:tracePt t="24569" x="9001125" y="4791075"/>
          <p14:tracePt t="24574" x="8947150" y="4791075"/>
          <p14:tracePt t="24581" x="8894763" y="4791075"/>
          <p14:tracePt t="24591" x="8858250" y="4756150"/>
          <p14:tracePt t="24596" x="8805863" y="4756150"/>
          <p14:tracePt t="24619" x="8662988" y="4738688"/>
          <p14:tracePt t="24624" x="8609013" y="4738688"/>
          <p14:tracePt t="24637" x="8485188" y="4702175"/>
          <p14:tracePt t="24653" x="8342313" y="4684713"/>
          <p14:tracePt t="24670" x="8162925" y="4684713"/>
          <p14:tracePt t="24684" x="8110538" y="4684713"/>
          <p14:tracePt t="24701" x="8039100" y="4649788"/>
          <p14:tracePt t="24715" x="7967663" y="4630738"/>
          <p14:tracePt t="24730" x="7931150" y="4613275"/>
          <p14:tracePt t="24734" x="7896225" y="4613275"/>
          <p14:tracePt t="24757" x="7861300" y="4560888"/>
          <p14:tracePt t="24764" x="7842250" y="4541838"/>
          <p14:tracePt t="24790" x="7824788" y="4541838"/>
          <p14:tracePt t="24805" x="7789863" y="4524375"/>
          <p14:tracePt t="24826" x="7593013" y="4470400"/>
          <p14:tracePt t="24839" x="7361238" y="4470400"/>
          <p14:tracePt t="24846" x="7200900" y="4470400"/>
          <p14:tracePt t="24861" x="6754813" y="4470400"/>
          <p14:tracePt t="24877" x="6149975" y="4489450"/>
          <p14:tracePt t="24887" x="5526088" y="4613275"/>
          <p14:tracePt t="24895" x="5222875" y="4684713"/>
          <p14:tracePt t="24901" x="4954588" y="4721225"/>
          <p14:tracePt t="24921" x="4330700" y="4827588"/>
          <p14:tracePt t="24931" x="4170363" y="4827588"/>
          <p14:tracePt t="24939" x="4064000" y="4827588"/>
          <p14:tracePt t="24964" x="3743325" y="4862513"/>
          <p14:tracePt t="24980" x="3689350" y="4862513"/>
          <p14:tracePt t="24995" x="3671888" y="4862513"/>
          <p14:tracePt t="24999" x="3654425" y="4862513"/>
          <p14:tracePt t="25017" x="3654425" y="4845050"/>
          <p14:tracePt t="25040" x="3654425" y="4791075"/>
          <p14:tracePt t="25047" x="3654425" y="4773613"/>
          <p14:tracePt t="25062" x="3617913" y="4773613"/>
          <p14:tracePt t="25072" x="3617913" y="4756150"/>
          <p14:tracePt t="25093" x="3617913" y="4738688"/>
          <p14:tracePt t="25110" x="3617913" y="4702175"/>
          <p14:tracePt t="25138" x="3600450" y="4684713"/>
          <p14:tracePt t="25165" x="3582988" y="4667250"/>
          <p14:tracePt t="25180" x="3565525" y="4649788"/>
          <p14:tracePt t="25208" x="3511550" y="4595813"/>
          <p14:tracePt t="25228" x="3475038" y="4578350"/>
          <p14:tracePt t="25252" x="3475038" y="4560888"/>
          <p14:tracePt t="25291" x="3475038" y="4541838"/>
          <p14:tracePt t="25328" x="3475038" y="4524375"/>
          <p14:tracePt t="25360" x="3475038" y="4489450"/>
          <p14:tracePt t="25389" x="3475038" y="4470400"/>
          <p14:tracePt t="25465" x="3475038" y="4452938"/>
          <p14:tracePt t="25551" x="3475038" y="4435475"/>
          <p14:tracePt t="26252" x="3422650" y="4435475"/>
          <p14:tracePt t="26263" x="3351213" y="4435475"/>
          <p14:tracePt t="26269" x="3297238" y="4435475"/>
          <p14:tracePt t="26286" x="3173413" y="4435475"/>
          <p14:tracePt t="26294" x="3013075" y="4435475"/>
          <p14:tracePt t="26303" x="2941638" y="4435475"/>
          <p14:tracePt t="26322" x="2816225" y="4435475"/>
          <p14:tracePt t="26348" x="2744788" y="4418013"/>
          <p14:tracePt t="26352" x="2727325" y="4418013"/>
          <p14:tracePt t="26366" x="2727325" y="4400550"/>
          <p14:tracePt t="26387" x="2727325" y="4364038"/>
          <p14:tracePt t="26392" x="2727325" y="4346575"/>
          <p14:tracePt t="26410" x="2727325" y="4329113"/>
          <p14:tracePt t="26418" x="2727325" y="4310063"/>
          <p14:tracePt t="26423" x="2727325" y="4292600"/>
          <p14:tracePt t="26437" x="2727325" y="4257675"/>
          <p14:tracePt t="26457" x="2781300" y="4203700"/>
          <p14:tracePt t="26465" x="2781300" y="4186238"/>
          <p14:tracePt t="26472" x="2781300" y="4149725"/>
          <p14:tracePt t="26477" x="2798763" y="4132263"/>
          <p14:tracePt t="26485" x="2798763" y="4114800"/>
          <p14:tracePt t="26491" x="2816225" y="4097338"/>
          <p14:tracePt t="26498" x="2816225" y="4079875"/>
          <p14:tracePt t="26504" x="2816225" y="4043363"/>
          <p14:tracePt t="26525" x="2816225" y="3937000"/>
          <p14:tracePt t="26540" x="2816225" y="3883025"/>
          <p14:tracePt t="26551" x="2816225" y="3776663"/>
          <p14:tracePt t="26576" x="2798763" y="3687763"/>
          <p14:tracePt t="26582" x="2798763" y="3668713"/>
          <p14:tracePt t="26601" x="2781300" y="3616325"/>
          <p14:tracePt t="26663" x="2744788" y="3616325"/>
          <p14:tracePt t="26685" x="2744788" y="3633788"/>
          <p14:tracePt t="26712" x="2744788" y="3651250"/>
          <p14:tracePt t="26723" x="2762250" y="3668713"/>
          <p14:tracePt t="26742" x="2762250" y="3687763"/>
          <p14:tracePt t="26852" x="2762250" y="3705225"/>
          <p14:tracePt t="26893" x="2762250" y="3740150"/>
          <p14:tracePt t="26922" x="2781300" y="3759200"/>
          <p14:tracePt t="26963" x="2781300" y="3776663"/>
          <p14:tracePt t="27012" x="2781300" y="3794125"/>
          <p14:tracePt t="27053" x="2781300" y="3811588"/>
          <p14:tracePt t="27081" x="2781300" y="3848100"/>
          <p14:tracePt t="27094" x="2781300" y="3865563"/>
          <p14:tracePt t="27131" x="2781300" y="3883025"/>
          <p14:tracePt t="27175" x="2798763" y="3900488"/>
          <p14:tracePt t="27207" x="2816225" y="3919538"/>
          <p14:tracePt t="27250" x="2833688" y="3919538"/>
          <p14:tracePt t="27290" x="2851150" y="3919538"/>
          <p14:tracePt t="27332" x="2887663" y="3919538"/>
          <p14:tracePt t="27348" x="2905125" y="3919538"/>
          <p14:tracePt t="27367" x="2922588" y="3919538"/>
          <p14:tracePt t="27403" x="2941638" y="3919538"/>
          <p14:tracePt t="27453" x="2959100" y="3919538"/>
          <p14:tracePt t="27468" x="2994025" y="3919538"/>
          <p14:tracePt t="27485" x="3013075" y="3919538"/>
          <p14:tracePt t="27527" x="3030538" y="3919538"/>
          <p14:tracePt t="27549" x="3048000" y="3919538"/>
          <p14:tracePt t="27577" x="3065463" y="3919538"/>
          <p14:tracePt t="27593" x="3101975" y="3937000"/>
          <p14:tracePt t="27625" x="3119438" y="3937000"/>
          <p14:tracePt t="27669" x="3136900" y="3971925"/>
          <p14:tracePt t="27778" x="3136900" y="3954463"/>
          <p14:tracePt t="27825" x="3154363" y="3954463"/>
          <p14:tracePt t="27858" x="3173413" y="3954463"/>
          <p14:tracePt t="27903" x="3208338" y="3954463"/>
          <p14:tracePt t="28043" x="3190875" y="3954463"/>
          <p14:tracePt t="28477" x="3208338" y="3937000"/>
          <p14:tracePt t="28830" x="3225800" y="3937000"/>
          <p14:tracePt t="29122" x="3244850" y="3971925"/>
          <p14:tracePt t="29322" x="3244850" y="3989388"/>
          <p14:tracePt t="29411" x="3262313" y="3989388"/>
          <p14:tracePt t="29474" x="3279775" y="4008438"/>
          <p14:tracePt t="29569" x="3314700" y="4008438"/>
          <p14:tracePt t="29645" x="3333750" y="4008438"/>
          <p14:tracePt t="29662" x="3351213" y="3989388"/>
          <p14:tracePt t="29667" x="3368675" y="3989388"/>
          <p14:tracePt t="29681" x="3386138" y="3989388"/>
          <p14:tracePt t="29688" x="3422650" y="3989388"/>
          <p14:tracePt t="29698" x="3440113" y="3989388"/>
          <p14:tracePt t="29703" x="3457575" y="3989388"/>
          <p14:tracePt t="29710" x="3494088" y="3989388"/>
          <p14:tracePt t="29725" x="3600450" y="3989388"/>
          <p14:tracePt t="29731" x="3654425" y="3989388"/>
          <p14:tracePt t="29746" x="3778250" y="3954463"/>
          <p14:tracePt t="29759" x="3938588" y="3937000"/>
          <p14:tracePt t="29772" x="4098925" y="3900488"/>
          <p14:tracePt t="29780" x="4152900" y="3900488"/>
          <p14:tracePt t="29802" x="4367213" y="3883025"/>
          <p14:tracePt t="29807" x="4402138" y="3883025"/>
          <p14:tracePt t="29822" x="4473575" y="3883025"/>
          <p14:tracePt t="29831" x="4491038" y="3883025"/>
          <p14:tracePt t="29835" x="4510088" y="3883025"/>
          <p14:tracePt t="29854" x="4545013" y="3883025"/>
          <p14:tracePt t="29882" x="4562475" y="3883025"/>
          <p14:tracePt t="30164" x="4598988" y="3883025"/>
          <p14:tracePt t="30179" x="4633913" y="3848100"/>
          <p14:tracePt t="30183" x="4670425" y="3848100"/>
          <p14:tracePt t="30197" x="4687888" y="3848100"/>
          <p14:tracePt t="30212" x="4759325" y="3848100"/>
          <p14:tracePt t="30220" x="4776788" y="3848100"/>
          <p14:tracePt t="30233" x="4848225" y="3848100"/>
          <p14:tracePt t="30255" x="4937125" y="3829050"/>
          <p14:tracePt t="30261" x="4954588" y="3829050"/>
          <p14:tracePt t="30279" x="5045075" y="3829050"/>
          <p14:tracePt t="30296" x="5080000" y="3811588"/>
          <p14:tracePt t="30303" x="5133975" y="3811588"/>
          <p14:tracePt t="30309" x="5151438" y="3811588"/>
          <p14:tracePt t="30324" x="5205413" y="3811588"/>
          <p14:tracePt t="30337" x="5240338" y="3811588"/>
          <p14:tracePt t="30366" x="5257800" y="3811588"/>
          <p14:tracePt t="30429" x="5257800" y="3829050"/>
          <p14:tracePt t="30712" x="5257800" y="3865563"/>
          <p14:tracePt t="34795" x="5240338" y="3848100"/>
          <p14:tracePt t="34810" x="5186363" y="3829050"/>
          <p14:tracePt t="34833" x="5097463" y="3829050"/>
          <p14:tracePt t="34847" x="5062538" y="3848100"/>
          <p14:tracePt t="34852" x="5026025" y="3848100"/>
          <p14:tracePt t="34883" x="4954588" y="3883025"/>
          <p14:tracePt t="34887" x="4919663" y="3900488"/>
          <p14:tracePt t="34915" x="4759325" y="3971925"/>
          <p14:tracePt t="34922" x="4705350" y="4008438"/>
          <p14:tracePt t="34927" x="4652963" y="4025900"/>
          <p14:tracePt t="34934" x="4581525" y="4025900"/>
          <p14:tracePt t="34941" x="4527550" y="4043363"/>
          <p14:tracePt t="34966" x="4260850" y="4114800"/>
          <p14:tracePt t="34971" x="4170363" y="4132263"/>
          <p14:tracePt t="35000" x="3832225" y="4275138"/>
          <p14:tracePt t="35005" x="3797300" y="4275138"/>
          <p14:tracePt t="35022" x="3654425" y="4292600"/>
          <p14:tracePt t="35028" x="3600450" y="4329113"/>
          <p14:tracePt t="35035" x="3529013" y="4329113"/>
          <p14:tracePt t="35055" x="3351213" y="4400550"/>
          <p14:tracePt t="35064" x="3262313" y="4400550"/>
          <p14:tracePt t="35069" x="3173413" y="4452938"/>
          <p14:tracePt t="35090" x="2495550" y="4684713"/>
          <p14:tracePt t="35097" x="2228850" y="4791075"/>
          <p14:tracePt t="35103" x="1960563" y="4862513"/>
          <p14:tracePt t="35127" x="1425575" y="5040313"/>
          <p14:tracePt t="35132" x="1373188" y="5059363"/>
          <p14:tracePt t="35138" x="1319213" y="5059363"/>
          <p14:tracePt t="35160" x="1282700" y="5059363"/>
          <p14:tracePt t="35234" x="1282700" y="5040313"/>
          <p14:tracePt t="35283" x="1282700" y="5022850"/>
          <p14:tracePt t="35305" x="1301750" y="5005388"/>
          <p14:tracePt t="35332" x="1319213" y="4970463"/>
          <p14:tracePt t="35352" x="1319213" y="4951413"/>
          <p14:tracePt t="35371" x="1319213" y="4933950"/>
          <p14:tracePt t="35376" x="1319213" y="4916488"/>
          <p14:tracePt t="35383" x="1336675" y="4916488"/>
          <p14:tracePt t="35394" x="1373188" y="4862513"/>
          <p14:tracePt t="35415" x="1390650" y="4773613"/>
          <p14:tracePt t="35437" x="1462088" y="4684713"/>
          <p14:tracePt t="35454" x="1479550" y="4649788"/>
          <p14:tracePt t="35459" x="1497013" y="4595813"/>
          <p14:tracePt t="35471" x="1550988" y="4560888"/>
          <p14:tracePt t="35479" x="1568450" y="4541838"/>
          <p14:tracePt t="35485" x="1585913" y="4524375"/>
          <p14:tracePt t="35491" x="1604963" y="4489450"/>
          <p14:tracePt t="35502" x="1622425" y="4470400"/>
          <p14:tracePt t="35508" x="1622425" y="4452938"/>
          <p14:tracePt t="35519" x="1674813" y="4435475"/>
          <p14:tracePt t="35550" x="1728788" y="4435475"/>
          <p14:tracePt t="35578" x="1854200" y="4364038"/>
          <p14:tracePt t="35585" x="1889125" y="4364038"/>
          <p14:tracePt t="35603" x="1978025" y="4329113"/>
          <p14:tracePt t="35611" x="2014538" y="4329113"/>
          <p14:tracePt t="35618" x="2032000" y="4329113"/>
          <p14:tracePt t="35628" x="2049463" y="4329113"/>
          <p14:tracePt t="35653" x="2066925" y="4329113"/>
          <p14:tracePt t="35672" x="2085975" y="4329113"/>
          <p14:tracePt t="35719" x="2085975" y="4346575"/>
          <p14:tracePt t="35749" x="2066925" y="4364038"/>
          <p14:tracePt t="35770" x="2066925" y="4381500"/>
          <p14:tracePt t="35799" x="2049463" y="4400550"/>
          <p14:tracePt t="35819" x="2049463" y="4435475"/>
          <p14:tracePt t="35856" x="2049463" y="4452938"/>
          <p14:tracePt t="35889" x="2049463" y="4470400"/>
          <p14:tracePt t="35924" x="2049463" y="4489450"/>
          <p14:tracePt t="35952" x="2049463" y="4506913"/>
          <p14:tracePt t="35994" x="2049463" y="4541838"/>
          <p14:tracePt t="36112" x="2066925" y="4560888"/>
          <p14:tracePt t="36189" x="2066925" y="4578350"/>
          <p14:tracePt t="36308" x="2085975" y="4578350"/>
          <p14:tracePt t="36376" x="2085975" y="4595813"/>
          <p14:tracePt t="38258" x="2120900" y="4595813"/>
          <p14:tracePt t="38280" x="2120900" y="4613275"/>
          <p14:tracePt t="38295" x="2138363" y="4613275"/>
          <p14:tracePt t="38329" x="2157413" y="4649788"/>
          <p14:tracePt t="38426" x="2157413" y="4667250"/>
          <p14:tracePt t="38719" x="2157413" y="4684713"/>
          <p14:tracePt t="38816" x="2138363" y="4684713"/>
          <p14:tracePt t="38858" x="2103438" y="4684713"/>
          <p14:tracePt t="38906" x="2085975" y="4684713"/>
          <p14:tracePt t="38929" x="2085975" y="4667250"/>
          <p14:tracePt t="38945" x="2066925" y="4630738"/>
          <p14:tracePt t="38965" x="2014538" y="4578350"/>
          <p14:tracePt t="41958" x="2014538" y="4630738"/>
          <p14:tracePt t="41971" x="2014538" y="4756150"/>
          <p14:tracePt t="41980" x="2014538" y="4845050"/>
          <p14:tracePt t="41987" x="2014538" y="4916488"/>
          <p14:tracePt t="41997" x="2014538" y="5005388"/>
          <p14:tracePt t="42001" x="1997075" y="5076825"/>
          <p14:tracePt t="42029" x="1997075" y="5397500"/>
          <p14:tracePt t="42036" x="1997075" y="5451475"/>
          <p14:tracePt t="42050" x="1997075" y="5540375"/>
          <p14:tracePt t="42070" x="1997075" y="5629275"/>
          <p14:tracePt t="42077" x="1997075" y="5664200"/>
          <p14:tracePt t="42084" x="1997075" y="5681663"/>
          <p14:tracePt t="42122" x="1978025" y="5681663"/>
          <p14:tracePt t="42141" x="1960563" y="5681663"/>
          <p14:tracePt t="42188" x="1925638" y="5681663"/>
          <p14:tracePt t="42210" x="1906588" y="5681663"/>
          <p14:tracePt t="42231" x="1889125" y="5681663"/>
          <p14:tracePt t="42260" x="1871663" y="5681663"/>
          <p14:tracePt t="42300" x="1871663" y="5646738"/>
          <p14:tracePt t="42321" x="1854200" y="5646738"/>
          <p14:tracePt t="42336" x="1854200" y="5629275"/>
          <p14:tracePt t="42357" x="1854200" y="5611813"/>
          <p14:tracePt t="42380" x="1854200" y="5592763"/>
          <p14:tracePt t="42389" x="1817688" y="5575300"/>
          <p14:tracePt t="42397" x="1817688" y="5540375"/>
          <p14:tracePt t="42412" x="1817688" y="5521325"/>
          <p14:tracePt t="42420" x="1800225" y="5521325"/>
          <p14:tracePt t="42435" x="1800225" y="5503863"/>
          <p14:tracePt t="42455" x="1800225" y="5486400"/>
          <p14:tracePt t="42463" x="1782763" y="5432425"/>
          <p14:tracePt t="42468" x="1782763" y="5397500"/>
          <p14:tracePt t="42483" x="1782763" y="5380038"/>
          <p14:tracePt t="49730" x="1817688" y="5165725"/>
          <p14:tracePt t="49748" x="1978025" y="4452938"/>
          <p14:tracePt t="49752" x="2066925" y="4097338"/>
          <p14:tracePt t="49777" x="2389188" y="2868613"/>
          <p14:tracePt t="49781" x="2549525" y="2405063"/>
          <p14:tracePt t="49793" x="2887663" y="1497013"/>
          <p14:tracePt t="49800" x="3065463" y="1033463"/>
          <p14:tracePt t="49809" x="3173413" y="712788"/>
          <p14:tracePt t="49815" x="3297238" y="303213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E3397F0-2802-C850-08B3-AAD80359686F}"/>
              </a:ext>
            </a:extLst>
          </p:cNvPr>
          <p:cNvSpPr/>
          <p:nvPr/>
        </p:nvSpPr>
        <p:spPr>
          <a:xfrm>
            <a:off x="0" y="2474411"/>
            <a:ext cx="12192000" cy="1909178"/>
          </a:xfrm>
          <a:prstGeom prst="rect">
            <a:avLst/>
          </a:prstGeom>
          <a:solidFill>
            <a:srgbClr val="0E2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2">
            <a:extLst>
              <a:ext uri="{FF2B5EF4-FFF2-40B4-BE49-F238E27FC236}">
                <a16:creationId xmlns:a16="http://schemas.microsoft.com/office/drawing/2014/main" id="{3DEB0E88-CEF9-6106-9104-48BBA251C277}"/>
              </a:ext>
            </a:extLst>
          </p:cNvPr>
          <p:cNvSpPr txBox="1"/>
          <p:nvPr/>
        </p:nvSpPr>
        <p:spPr>
          <a:xfrm>
            <a:off x="1486941" y="2921168"/>
            <a:ext cx="921811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2"/>
                </a:solidFill>
                <a:latin typeface="Bahnschrift" panose="020B0502040204020203" pitchFamily="34" charset="0"/>
                <a:ea typeface="+mj-ea"/>
                <a:cs typeface="Arial" panose="020B0604020202020204" pitchFamily="34" charset="0"/>
              </a:rPr>
              <a:t>Running Time</a:t>
            </a:r>
            <a:endParaRPr lang="en-US" altLang="zh-CN" sz="6000" dirty="0">
              <a:solidFill>
                <a:schemeClr val="bg2"/>
              </a:solidFill>
              <a:latin typeface="Bahnschrift" panose="020B0502040204020203" pitchFamily="34" charset="0"/>
              <a:ea typeface="+mj-ea"/>
            </a:endParaRPr>
          </a:p>
        </p:txBody>
      </p:sp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5B80AC95-612B-000D-BD52-983723E243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852471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5983">
        <p159:morph option="byObject"/>
      </p:transition>
    </mc:Choice>
    <mc:Fallback>
      <p:transition spd="slow" advTm="59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E7EDEF6-79D0-CBC0-B8E3-113C8F6FCD5F}"/>
              </a:ext>
            </a:extLst>
          </p:cNvPr>
          <p:cNvSpPr/>
          <p:nvPr/>
        </p:nvSpPr>
        <p:spPr>
          <a:xfrm>
            <a:off x="1" y="447973"/>
            <a:ext cx="12192000" cy="87487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Oval 108">
            <a:extLst>
              <a:ext uri="{FF2B5EF4-FFF2-40B4-BE49-F238E27FC236}">
                <a16:creationId xmlns:a16="http://schemas.microsoft.com/office/drawing/2014/main" id="{F959565A-7CA7-156B-9CBB-6DA7CF3CED8A}"/>
              </a:ext>
            </a:extLst>
          </p:cNvPr>
          <p:cNvSpPr>
            <a:spLocks noChangeAspect="1"/>
          </p:cNvSpPr>
          <p:nvPr/>
        </p:nvSpPr>
        <p:spPr>
          <a:xfrm>
            <a:off x="11555686" y="6120721"/>
            <a:ext cx="578612" cy="57861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16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ACD09E41-B8A7-30C0-3C2A-7CEE9C4BA7B1}"/>
              </a:ext>
            </a:extLst>
          </p:cNvPr>
          <p:cNvSpPr txBox="1"/>
          <p:nvPr/>
        </p:nvSpPr>
        <p:spPr>
          <a:xfrm>
            <a:off x="672941" y="1029833"/>
            <a:ext cx="10846117" cy="2399167"/>
          </a:xfrm>
          <a:prstGeom prst="rect">
            <a:avLst/>
          </a:prstGeom>
          <a:noFill/>
        </p:spPr>
        <p:txBody>
          <a:bodyPr wrap="square" lIns="68564" tIns="34282" rIns="68564" bIns="34282" anchor="ctr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Three types of operations: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AutoNum type="circleNumWdWhitePlain"/>
            </a:pPr>
            <a:r>
              <a:rPr lang="en-US" altLang="zh-TW" sz="260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Growth steps without augmentations</a:t>
            </a:r>
            <a:endParaRPr kumimoji="0" lang="en-US" altLang="zh-TW" sz="2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AutoNum type="circleNumWdWhitePlain"/>
              <a:tabLst/>
              <a:defRPr/>
            </a:pPr>
            <a:r>
              <a:rPr lang="en-US" altLang="zh-TW" sz="260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Adoption steps</a:t>
            </a:r>
          </a:p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AutoNum type="circleNumWdWhitePlain"/>
              <a:tabLst/>
              <a:defRPr/>
            </a:pPr>
            <a:r>
              <a:rPr lang="en-US" altLang="zh-TW" sz="260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Growth steps with augmentations</a:t>
            </a:r>
            <a:endParaRPr kumimoji="0" lang="en-US" altLang="zh-TW" sz="2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0" name="音訊 29">
            <a:hlinkClick r:id="" action="ppaction://media"/>
            <a:extLst>
              <a:ext uri="{FF2B5EF4-FFF2-40B4-BE49-F238E27FC236}">
                <a16:creationId xmlns:a16="http://schemas.microsoft.com/office/drawing/2014/main" id="{832952C5-5EBA-76E0-BBD7-945A208474A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87307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15"/>
    </mc:Choice>
    <mc:Fallback>
      <p:transition spd="slow" advTm="173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E7EDEF6-79D0-CBC0-B8E3-113C8F6FCD5F}"/>
              </a:ext>
            </a:extLst>
          </p:cNvPr>
          <p:cNvSpPr/>
          <p:nvPr/>
        </p:nvSpPr>
        <p:spPr>
          <a:xfrm>
            <a:off x="1" y="447973"/>
            <a:ext cx="12192000" cy="87487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Oval 108">
            <a:extLst>
              <a:ext uri="{FF2B5EF4-FFF2-40B4-BE49-F238E27FC236}">
                <a16:creationId xmlns:a16="http://schemas.microsoft.com/office/drawing/2014/main" id="{F959565A-7CA7-156B-9CBB-6DA7CF3CED8A}"/>
              </a:ext>
            </a:extLst>
          </p:cNvPr>
          <p:cNvSpPr>
            <a:spLocks noChangeAspect="1"/>
          </p:cNvSpPr>
          <p:nvPr/>
        </p:nvSpPr>
        <p:spPr>
          <a:xfrm>
            <a:off x="11555686" y="6120721"/>
            <a:ext cx="578612" cy="57861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17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ACD09E41-B8A7-30C0-3C2A-7CEE9C4BA7B1}"/>
              </a:ext>
            </a:extLst>
          </p:cNvPr>
          <p:cNvSpPr txBox="1"/>
          <p:nvPr/>
        </p:nvSpPr>
        <p:spPr>
          <a:xfrm>
            <a:off x="672941" y="535460"/>
            <a:ext cx="10846117" cy="598674"/>
          </a:xfrm>
          <a:prstGeom prst="rect">
            <a:avLst/>
          </a:prstGeom>
          <a:noFill/>
        </p:spPr>
        <p:txBody>
          <a:bodyPr wrap="square" lIns="68564" tIns="34282" rIns="68564" bIns="34282" anchor="ctr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AutoNum type="circleNumWdWhitePlain"/>
              <a:tabLst/>
              <a:defRPr/>
            </a:pP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Growth steps without augmentations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: 圓角 2">
                <a:extLst>
                  <a:ext uri="{FF2B5EF4-FFF2-40B4-BE49-F238E27FC236}">
                    <a16:creationId xmlns:a16="http://schemas.microsoft.com/office/drawing/2014/main" id="{2ACEACE9-2D4F-ED2F-4315-DB2C9A51D1A3}"/>
                  </a:ext>
                </a:extLst>
              </p:cNvPr>
              <p:cNvSpPr/>
              <p:nvPr/>
            </p:nvSpPr>
            <p:spPr>
              <a:xfrm>
                <a:off x="1068174" y="1326282"/>
                <a:ext cx="10055649" cy="1963757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lnSpc>
                    <a:spcPct val="150000"/>
                  </a:lnSpc>
                </a:pPr>
                <a:r>
                  <a:rPr lang="en-US" altLang="zh-TW" sz="2400" dirty="0">
                    <a:solidFill>
                      <a:srgbClr val="4454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Consider a growth step on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546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𝑣</m:t>
                    </m:r>
                  </m:oMath>
                </a14:m>
                <a:r>
                  <a:rPr lang="en-US" altLang="zh-TW" sz="2400" dirty="0">
                    <a:solidFill>
                      <a:srgbClr val="4454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without an augmentation</a:t>
                </a:r>
              </a:p>
              <a:p>
                <a:pPr marL="342900" lvl="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546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𝑣</m:t>
                    </m:r>
                  </m:oMath>
                </a14:m>
                <a:r>
                  <a:rPr lang="en-US" altLang="zh-TW" sz="2400" dirty="0">
                    <a:solidFill>
                      <a:srgbClr val="4454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becomes inactive once the scan of its arcs is done</a:t>
                </a:r>
              </a:p>
              <a:p>
                <a:pPr marL="342900" lvl="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546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𝑣</m:t>
                    </m:r>
                  </m:oMath>
                </a14:m>
                <a:r>
                  <a:rPr lang="en-US" altLang="zh-TW" sz="2400" dirty="0">
                    <a:solidFill>
                      <a:srgbClr val="4454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can become active again only when its label increases</a:t>
                </a:r>
              </a:p>
            </p:txBody>
          </p:sp>
        </mc:Choice>
        <mc:Fallback>
          <p:sp>
            <p:nvSpPr>
              <p:cNvPr id="3" name="矩形: 圓角 2">
                <a:extLst>
                  <a:ext uri="{FF2B5EF4-FFF2-40B4-BE49-F238E27FC236}">
                    <a16:creationId xmlns:a16="http://schemas.microsoft.com/office/drawing/2014/main" id="{2ACEACE9-2D4F-ED2F-4315-DB2C9A51D1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174" y="1326282"/>
                <a:ext cx="10055649" cy="1963757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A622876C-01C3-134B-20B6-711D0BB7A5E4}"/>
                  </a:ext>
                </a:extLst>
              </p:cNvPr>
              <p:cNvSpPr/>
              <p:nvPr/>
            </p:nvSpPr>
            <p:spPr>
              <a:xfrm>
                <a:off x="1068174" y="3482187"/>
                <a:ext cx="10686824" cy="2343839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lnSpc>
                    <a:spcPct val="150000"/>
                  </a:lnSpc>
                </a:pPr>
                <a:r>
                  <a:rPr lang="en-US" altLang="zh-TW" sz="2400" dirty="0">
                    <a:solidFill>
                      <a:srgbClr val="4454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Thus</a:t>
                </a:r>
              </a:p>
              <a:p>
                <a:pPr marL="342900" lvl="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rgbClr val="4454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every arc </a:t>
                </a:r>
                <a14:m>
                  <m:oMath xmlns:m="http://schemas.openxmlformats.org/officeDocument/2006/math">
                    <m:r>
                      <a:rPr kumimoji="0" lang="en-US" altLang="zh-TW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546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TW" sz="2400" i="1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𝑣</m:t>
                    </m:r>
                    <m:r>
                      <a:rPr lang="en-US" altLang="zh-TW" sz="2400" b="0" i="1" smtClean="0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TW" sz="2400" b="0" i="1" smtClean="0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𝑢</m:t>
                    </m:r>
                    <m:r>
                      <a:rPr lang="en-US" altLang="zh-TW" sz="2400" i="1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TW" sz="2400" dirty="0">
                    <a:solidFill>
                      <a:srgbClr val="4454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scanned charges the distance label at most once</a:t>
                </a:r>
              </a:p>
              <a:p>
                <a:pPr marL="342900" lvl="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rgbClr val="4454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at most n-1 different label</a:t>
                </a:r>
              </a:p>
              <a:p>
                <a:pPr marL="342900" lvl="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rgbClr val="4454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total time</a:t>
                </a:r>
                <a:r>
                  <a:rPr lang="en-US" altLang="zh-TW" sz="2400" dirty="0">
                    <a:solidFill>
                      <a:srgbClr val="44546A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0" smtClean="0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400" b="0" i="0" smtClean="0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O</m:t>
                    </m:r>
                    <m:d>
                      <m:dPr>
                        <m:ctrlPr>
                          <a:rPr lang="en-US" altLang="zh-TW" sz="2400" b="0" i="0" smtClean="0">
                            <a:solidFill>
                              <a:srgbClr val="44546A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TW" sz="2400" b="0" i="0" smtClean="0">
                            <a:solidFill>
                              <a:srgbClr val="44546A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TW" sz="2400" b="0" i="1" smtClean="0">
                                <a:solidFill>
                                  <a:srgbClr val="44546A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TW" sz="2400" b="0" i="1" smtClean="0">
                                <a:solidFill>
                                  <a:srgbClr val="44546A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sub>
                          <m:sup/>
                          <m:e>
                            <m:r>
                              <a:rPr lang="en-US" altLang="zh-TW" sz="2400" b="0" i="1" smtClean="0">
                                <a:solidFill>
                                  <a:srgbClr val="44546A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𝑑𝑒𝑔𝑟𝑒𝑒</m:t>
                            </m:r>
                            <m:d>
                              <m:dPr>
                                <m:ctrlPr>
                                  <a:rPr lang="en-US" altLang="zh-TW" sz="2400" b="0" i="1" smtClean="0">
                                    <a:solidFill>
                                      <a:srgbClr val="44546A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b="0" i="1" smtClean="0">
                                    <a:solidFill>
                                      <a:srgbClr val="44546A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US" altLang="zh-TW" sz="2400" i="1">
                                <a:solidFill>
                                  <a:srgbClr val="44546A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∙</m:t>
                            </m:r>
                            <m:d>
                              <m:dPr>
                                <m:ctrlPr>
                                  <a:rPr lang="en-US" altLang="zh-TW" sz="2400" b="0" i="1" smtClean="0">
                                    <a:solidFill>
                                      <a:srgbClr val="44546A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b="0" i="1" smtClean="0">
                                    <a:solidFill>
                                      <a:srgbClr val="44546A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𝑛</m:t>
                                </m:r>
                                <m:r>
                                  <a:rPr lang="en-US" altLang="zh-TW" sz="2400" b="0" i="1" smtClean="0">
                                    <a:solidFill>
                                      <a:srgbClr val="44546A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altLang="zh-TW" sz="2400" b="0" i="1" smtClean="0">
                                <a:solidFill>
                                  <a:srgbClr val="44546A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 </m:t>
                            </m:r>
                          </m:e>
                        </m:nary>
                      </m:e>
                    </m:d>
                    <m:r>
                      <a:rPr lang="en-US" altLang="zh-TW" sz="2400" b="0" i="0" smtClean="0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TW" sz="2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𝐎</m:t>
                    </m:r>
                    <m:r>
                      <a:rPr lang="en-US" altLang="zh-TW" sz="2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TW" sz="2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𝐧𝐦</m:t>
                    </m:r>
                    <m:r>
                      <a:rPr lang="en-US" altLang="zh-TW" sz="2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TW" sz="2400" b="1" dirty="0">
                  <a:solidFill>
                    <a:srgbClr val="4454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A622876C-01C3-134B-20B6-711D0BB7A5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174" y="3482187"/>
                <a:ext cx="10686824" cy="2343839"/>
              </a:xfrm>
              <a:prstGeom prst="roundRect">
                <a:avLst/>
              </a:prstGeom>
              <a:blipFill>
                <a:blip r:embed="rId6"/>
                <a:stretch>
                  <a:fillRect b="-363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音訊 17">
            <a:hlinkClick r:id="" action="ppaction://media"/>
            <a:extLst>
              <a:ext uri="{FF2B5EF4-FFF2-40B4-BE49-F238E27FC236}">
                <a16:creationId xmlns:a16="http://schemas.microsoft.com/office/drawing/2014/main" id="{8D012258-1382-ED3A-8E48-3E54738AA34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6492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043"/>
    </mc:Choice>
    <mc:Fallback>
      <p:transition spd="slow" advTm="390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03" x="7770813" y="125413"/>
          <p14:tracePt t="617" x="7735888" y="142875"/>
          <p14:tracePt t="648" x="7718425" y="231775"/>
          <p14:tracePt t="663" x="7718425" y="266700"/>
          <p14:tracePt t="680" x="7700963" y="285750"/>
          <p14:tracePt t="690" x="7681913" y="355600"/>
          <p14:tracePt t="712" x="7681913" y="409575"/>
          <p14:tracePt t="725" x="7681913" y="446088"/>
          <p14:tracePt t="734" x="7681913" y="463550"/>
          <p14:tracePt t="739" x="7681913" y="481013"/>
          <p14:tracePt t="758" x="7681913" y="534988"/>
          <p14:tracePt t="786" x="7681913" y="552450"/>
          <p14:tracePt t="849" x="7681913" y="569913"/>
          <p14:tracePt t="874" x="7700963" y="587375"/>
          <p14:tracePt t="900" x="7700963" y="641350"/>
          <p14:tracePt t="928" x="7718425" y="658813"/>
          <p14:tracePt t="960" x="7718425" y="676275"/>
          <p14:tracePt t="1004" x="7735888" y="712788"/>
          <p14:tracePt t="1054" x="7735888" y="695325"/>
          <p14:tracePt t="8682" x="7735888" y="730250"/>
          <p14:tracePt t="8687" x="7735888" y="801688"/>
          <p14:tracePt t="8701" x="7789863" y="979488"/>
          <p14:tracePt t="8716" x="7824788" y="1139825"/>
          <p14:tracePt t="8722" x="7824788" y="1211263"/>
          <p14:tracePt t="8731" x="7824788" y="1300163"/>
          <p14:tracePt t="8737" x="7824788" y="1406525"/>
          <p14:tracePt t="8761" x="7861300" y="1657350"/>
          <p14:tracePt t="8767" x="7861300" y="1727200"/>
          <p14:tracePt t="8776" x="7861300" y="1835150"/>
          <p14:tracePt t="8781" x="7861300" y="1924050"/>
          <p14:tracePt t="8786" x="7861300" y="2030413"/>
          <p14:tracePt t="8796" x="7861300" y="2084388"/>
          <p14:tracePt t="8801" x="7842250" y="2190750"/>
          <p14:tracePt t="8812" x="7842250" y="2279650"/>
          <p14:tracePt t="8823" x="7807325" y="2476500"/>
          <p14:tracePt t="8829" x="7807325" y="2547938"/>
          <p14:tracePt t="8841" x="7753350" y="2778125"/>
          <p14:tracePt t="8848" x="7753350" y="2849563"/>
          <p14:tracePt t="8861" x="7735888" y="3081338"/>
          <p14:tracePt t="8871" x="7700963" y="3206750"/>
          <p14:tracePt t="8876" x="7664450" y="3295650"/>
          <p14:tracePt t="8895" x="7629525" y="3384550"/>
          <p14:tracePt t="8903" x="7593013" y="3455988"/>
          <p14:tracePt t="8909" x="7575550" y="3490913"/>
          <p14:tracePt t="8918" x="7558088" y="3508375"/>
          <p14:tracePt t="8938" x="7558088" y="3527425"/>
          <p14:tracePt t="8952" x="7504113" y="3527425"/>
          <p14:tracePt t="8964" x="7486650" y="3473450"/>
          <p14:tracePt t="8980" x="7432675" y="3455988"/>
          <p14:tracePt t="8997" x="7432675" y="3419475"/>
          <p14:tracePt t="9002" x="7397750" y="3402013"/>
          <p14:tracePt t="9010" x="7397750" y="3384550"/>
          <p14:tracePt t="9016" x="7378700" y="3367088"/>
          <p14:tracePt t="9028" x="7308850" y="3295650"/>
          <p14:tracePt t="9035" x="7272338" y="3295650"/>
          <p14:tracePt t="9044" x="7237413" y="3241675"/>
          <p14:tracePt t="9051" x="7183438" y="3241675"/>
          <p14:tracePt t="9071" x="6737350" y="3081338"/>
          <p14:tracePt t="9077" x="6613525" y="3046413"/>
          <p14:tracePt t="9091" x="6381750" y="2992438"/>
          <p14:tracePt t="9098" x="6273800" y="2974975"/>
          <p14:tracePt t="9105" x="6149975" y="2938463"/>
          <p14:tracePt t="9130" x="5810250" y="2886075"/>
          <p14:tracePt t="9135" x="5686425" y="2849563"/>
          <p14:tracePt t="9140" x="5578475" y="2832100"/>
          <p14:tracePt t="9167" x="5080000" y="2708275"/>
          <p14:tracePt t="9175" x="4991100" y="2671763"/>
          <p14:tracePt t="9198" x="4741863" y="2600325"/>
          <p14:tracePt t="9204" x="4670425" y="2600325"/>
          <p14:tracePt t="9223" x="4510088" y="2547938"/>
          <p14:tracePt t="9234" x="4473575" y="2547938"/>
          <p14:tracePt t="9240" x="4438650" y="2528888"/>
          <p14:tracePt t="9260" x="4402138" y="2493963"/>
          <p14:tracePt t="9279" x="4384675" y="2493963"/>
          <p14:tracePt t="9322" x="4367213" y="2493963"/>
          <p14:tracePt t="9338" x="4330700" y="2493963"/>
          <p14:tracePt t="9343" x="4313238" y="2493963"/>
          <p14:tracePt t="9358" x="4224338" y="2493963"/>
          <p14:tracePt t="9366" x="4170363" y="2476500"/>
          <p14:tracePt t="9371" x="4152900" y="2476500"/>
          <p14:tracePt t="9378" x="4098925" y="2457450"/>
          <p14:tracePt t="9389" x="4046538" y="2457450"/>
          <p14:tracePt t="9397" x="4010025" y="2422525"/>
          <p14:tracePt t="9417" x="3992563" y="2405063"/>
          <p14:tracePt t="9439" x="3975100" y="2387600"/>
          <p14:tracePt t="9488" x="3975100" y="2405063"/>
          <p14:tracePt t="9503" x="3975100" y="2439988"/>
          <p14:tracePt t="9529" x="3975100" y="2457450"/>
          <p14:tracePt t="9547" x="3992563" y="2476500"/>
          <p14:tracePt t="9579" x="3992563" y="2493963"/>
          <p14:tracePt t="9650" x="4029075" y="2493963"/>
          <p14:tracePt t="9696" x="4029075" y="2511425"/>
          <p14:tracePt t="9712" x="4046538" y="2547938"/>
          <p14:tracePt t="9745" x="4064000" y="2565400"/>
          <p14:tracePt t="9780" x="4081463" y="2582863"/>
          <p14:tracePt t="9815" x="4081463" y="2600325"/>
          <p14:tracePt t="9892" x="4098925" y="2600325"/>
          <p14:tracePt t="9921" x="4117975" y="2617788"/>
          <p14:tracePt t="9935" x="4117975" y="2654300"/>
          <p14:tracePt t="9955" x="4152900" y="2671763"/>
          <p14:tracePt t="9990" x="4170363" y="2671763"/>
          <p14:tracePt t="10006" x="4189413" y="2671763"/>
          <p14:tracePt t="10025" x="4189413" y="2689225"/>
          <p14:tracePt t="10047" x="4206875" y="2689225"/>
          <p14:tracePt t="10075" x="4224338" y="2708275"/>
          <p14:tracePt t="10118" x="4260850" y="2708275"/>
          <p14:tracePt t="10170" x="4278313" y="2708275"/>
          <p14:tracePt t="10199" x="4295775" y="2725738"/>
          <p14:tracePt t="10260" x="4313238" y="2725738"/>
          <p14:tracePt t="10283" x="4330700" y="2725738"/>
          <p14:tracePt t="10305" x="4367213" y="2743200"/>
          <p14:tracePt t="10324" x="4384675" y="2743200"/>
          <p14:tracePt t="10355" x="4421188" y="2778125"/>
          <p14:tracePt t="10373" x="4438650" y="2778125"/>
          <p14:tracePt t="10394" x="4473575" y="2778125"/>
          <p14:tracePt t="10401" x="4491038" y="2778125"/>
          <p14:tracePt t="10421" x="4510088" y="2797175"/>
          <p14:tracePt t="10436" x="4527550" y="2797175"/>
          <p14:tracePt t="10445" x="4545013" y="2797175"/>
          <p14:tracePt t="10484" x="4581525" y="2797175"/>
          <p14:tracePt t="10498" x="4598988" y="2797175"/>
          <p14:tracePt t="10534" x="4616450" y="2797175"/>
          <p14:tracePt t="10560" x="4633913" y="2797175"/>
          <p14:tracePt t="10596" x="4652963" y="2797175"/>
          <p14:tracePt t="10651" x="4687888" y="2797175"/>
          <p14:tracePt t="10695" x="4705350" y="2797175"/>
          <p14:tracePt t="10721" x="4722813" y="2797175"/>
          <p14:tracePt t="10811" x="4741863" y="2797175"/>
          <p14:tracePt t="10839" x="4759325" y="2797175"/>
          <p14:tracePt t="10860" x="4794250" y="2797175"/>
          <p14:tracePt t="10885" x="4813300" y="2797175"/>
          <p14:tracePt t="10909" x="4830763" y="2814638"/>
          <p14:tracePt t="10932" x="4848225" y="2814638"/>
          <p14:tracePt t="10972" x="4865688" y="2814638"/>
          <p14:tracePt t="11001" x="4883150" y="2832100"/>
          <p14:tracePt t="11014" x="4919663" y="2832100"/>
          <p14:tracePt t="11035" x="4937125" y="2832100"/>
          <p14:tracePt t="11052" x="4954588" y="2832100"/>
          <p14:tracePt t="11088" x="4973638" y="2832100"/>
          <p14:tracePt t="11136" x="4991100" y="2832100"/>
          <p14:tracePt t="11224" x="5026025" y="2832100"/>
          <p14:tracePt t="13134" x="4991100" y="2832100"/>
          <p14:tracePt t="13149" x="4919663" y="2725738"/>
          <p14:tracePt t="13154" x="4830763" y="2708275"/>
          <p14:tracePt t="13169" x="4759325" y="2617788"/>
          <p14:tracePt t="13188" x="4633913" y="2582863"/>
          <p14:tracePt t="13210" x="4581525" y="2582863"/>
          <p14:tracePt t="13226" x="4527550" y="2582863"/>
          <p14:tracePt t="13240" x="4510088" y="2582863"/>
          <p14:tracePt t="13246" x="4491038" y="2582863"/>
          <p14:tracePt t="13253" x="4473575" y="2582863"/>
          <p14:tracePt t="13279" x="4421188" y="2582863"/>
          <p14:tracePt t="13296" x="4402138" y="2582863"/>
          <p14:tracePt t="13310" x="4384675" y="2600325"/>
          <p14:tracePt t="13324" x="4349750" y="2600325"/>
          <p14:tracePt t="13329" x="4330700" y="2617788"/>
          <p14:tracePt t="13353" x="4295775" y="2617788"/>
          <p14:tracePt t="13377" x="4278313" y="2617788"/>
          <p14:tracePt t="13389" x="4241800" y="2617788"/>
          <p14:tracePt t="13461" x="4224338" y="2617788"/>
          <p14:tracePt t="13503" x="4206875" y="2617788"/>
          <p14:tracePt t="13531" x="4189413" y="2617788"/>
          <p14:tracePt t="13545" x="4170363" y="2617788"/>
          <p14:tracePt t="13554" x="4152900" y="2617788"/>
          <p14:tracePt t="13560" x="4117975" y="2617788"/>
          <p14:tracePt t="13571" x="4081463" y="2654300"/>
          <p14:tracePt t="13582" x="4064000" y="2654300"/>
          <p14:tracePt t="13587" x="4010025" y="2671763"/>
          <p14:tracePt t="13594" x="3992563" y="2671763"/>
          <p14:tracePt t="13607" x="3903663" y="2689225"/>
          <p14:tracePt t="13621" x="3849688" y="2743200"/>
          <p14:tracePt t="13636" x="3778250" y="2760663"/>
          <p14:tracePt t="13641" x="3760788" y="2760663"/>
          <p14:tracePt t="13663" x="3725863" y="2797175"/>
          <p14:tracePt t="13670" x="3671888" y="2832100"/>
          <p14:tracePt t="13686" x="3546475" y="2868613"/>
          <p14:tracePt t="13692" x="3475038" y="2868613"/>
          <p14:tracePt t="13710" x="3262313" y="2957513"/>
          <p14:tracePt t="13719" x="3208338" y="2974975"/>
          <p14:tracePt t="13727" x="3190875" y="3009900"/>
          <p14:tracePt t="13733" x="3136900" y="3028950"/>
          <p14:tracePt t="13756" x="3101975" y="3046413"/>
          <p14:tracePt t="13761" x="3101975" y="3063875"/>
          <p14:tracePt t="13788" x="3082925" y="3063875"/>
          <p14:tracePt t="13804" x="3048000" y="3063875"/>
          <p14:tracePt t="13809" x="3030538" y="3063875"/>
          <p14:tracePt t="13824" x="2941638" y="3117850"/>
          <p14:tracePt t="13843" x="2781300" y="3224213"/>
          <p14:tracePt t="13853" x="2709863" y="3241675"/>
          <p14:tracePt t="13859" x="2673350" y="3259138"/>
          <p14:tracePt t="13874" x="2638425" y="3295650"/>
          <p14:tracePt t="13896" x="2601913" y="3313113"/>
          <p14:tracePt t="14045" x="2601913" y="3330575"/>
          <p14:tracePt t="14184" x="2620963" y="3330575"/>
          <p14:tracePt t="14225" x="2638425" y="3349625"/>
          <p14:tracePt t="14271" x="2655888" y="3349625"/>
          <p14:tracePt t="14302" x="2690813" y="3367088"/>
          <p14:tracePt t="14386" x="2709863" y="3367088"/>
          <p14:tracePt t="14415" x="2727325" y="3349625"/>
          <p14:tracePt t="14444" x="2744788" y="3330575"/>
          <p14:tracePt t="14477" x="2744788" y="3313113"/>
          <p14:tracePt t="14492" x="2762250" y="3313113"/>
          <p14:tracePt t="14525" x="2798763" y="3313113"/>
          <p14:tracePt t="14598" x="2816225" y="3313113"/>
          <p14:tracePt t="14603" x="2816225" y="3330575"/>
          <p14:tracePt t="14622" x="2816225" y="3349625"/>
          <p14:tracePt t="14638" x="2816225" y="3367088"/>
          <p14:tracePt t="14651" x="2833688" y="3367088"/>
          <p14:tracePt t="14664" x="2833688" y="3402013"/>
          <p14:tracePt t="14713" x="2851150" y="3419475"/>
          <p14:tracePt t="14729" x="2870200" y="3419475"/>
          <p14:tracePt t="14785" x="2905125" y="3438525"/>
          <p14:tracePt t="14804" x="2922588" y="3455988"/>
          <p14:tracePt t="14824" x="2941638" y="3455988"/>
          <p14:tracePt t="14863" x="2959100" y="3473450"/>
          <p14:tracePt t="14895" x="2976563" y="3473450"/>
          <p14:tracePt t="14991" x="3013075" y="3473450"/>
          <p14:tracePt t="15020" x="3030538" y="3473450"/>
          <p14:tracePt t="15040" x="3048000" y="3473450"/>
          <p14:tracePt t="15064" x="3065463" y="3473450"/>
          <p14:tracePt t="15082" x="3082925" y="3473450"/>
          <p14:tracePt t="15089" x="3101975" y="3473450"/>
          <p14:tracePt t="15113" x="3136900" y="3473450"/>
          <p14:tracePt t="15132" x="3154363" y="3473450"/>
          <p14:tracePt t="15153" x="3173413" y="3473450"/>
          <p14:tracePt t="15169" x="3190875" y="3473450"/>
          <p14:tracePt t="15184" x="3208338" y="3473450"/>
          <p14:tracePt t="15202" x="3244850" y="3473450"/>
          <p14:tracePt t="15229" x="3262313" y="3508375"/>
          <p14:tracePt t="15265" x="3279775" y="3508375"/>
          <p14:tracePt t="15302" x="3297238" y="3508375"/>
          <p14:tracePt t="15393" x="3314700" y="3490913"/>
          <p14:tracePt t="15460" x="3351213" y="3490913"/>
          <p14:tracePt t="15627" x="3368675" y="3490913"/>
          <p14:tracePt t="15696" x="3386138" y="3490913"/>
          <p14:tracePt t="15800" x="3405188" y="3490913"/>
          <p14:tracePt t="15877" x="3422650" y="3490913"/>
          <p14:tracePt t="15907" x="3457575" y="3508375"/>
          <p14:tracePt t="15989" x="3475038" y="3508375"/>
          <p14:tracePt t="16017" x="3494088" y="3527425"/>
          <p14:tracePt t="16038" x="3511550" y="3527425"/>
          <p14:tracePt t="16067" x="3529013" y="3527425"/>
          <p14:tracePt t="16088" x="3582988" y="3527425"/>
          <p14:tracePt t="16115" x="3582988" y="3544888"/>
          <p14:tracePt t="16137" x="3600450" y="3544888"/>
          <p14:tracePt t="16190" x="3617913" y="3544888"/>
          <p14:tracePt t="16279" x="3654425" y="3544888"/>
          <p14:tracePt t="16388" x="3671888" y="3544888"/>
          <p14:tracePt t="22400" x="3689350" y="3562350"/>
          <p14:tracePt t="22415" x="3706813" y="3579813"/>
          <p14:tracePt t="22432" x="3725863" y="3651250"/>
          <p14:tracePt t="22449" x="3778250" y="3722688"/>
          <p14:tracePt t="22456" x="3778250" y="3740150"/>
          <p14:tracePt t="22463" x="3797300" y="3759200"/>
          <p14:tracePt t="22470" x="3814763" y="3811588"/>
          <p14:tracePt t="22478" x="3832225" y="3829050"/>
          <p14:tracePt t="22487" x="3832225" y="3848100"/>
          <p14:tracePt t="22492" x="3867150" y="3900488"/>
          <p14:tracePt t="22510" x="3921125" y="4008438"/>
          <p14:tracePt t="22516" x="3975100" y="4060825"/>
          <p14:tracePt t="22522" x="3975100" y="4079875"/>
          <p14:tracePt t="22527" x="4010025" y="4132263"/>
          <p14:tracePt t="22535" x="4046538" y="4168775"/>
          <p14:tracePt t="22543" x="4046538" y="4203700"/>
          <p14:tracePt t="22570" x="4135438" y="4364038"/>
          <p14:tracePt t="22576" x="4152900" y="4418013"/>
          <p14:tracePt t="22583" x="4189413" y="4470400"/>
          <p14:tracePt t="22590" x="4206875" y="4489450"/>
          <p14:tracePt t="22620" x="4295775" y="4649788"/>
          <p14:tracePt t="22626" x="4330700" y="4667250"/>
          <p14:tracePt t="22637" x="4367213" y="4738688"/>
          <p14:tracePt t="22651" x="4421188" y="4810125"/>
          <p14:tracePt t="22675" x="4438650" y="4879975"/>
          <p14:tracePt t="22696" x="4456113" y="4899025"/>
          <p14:tracePt t="22702" x="4473575" y="4916488"/>
          <p14:tracePt t="22722" x="4562475" y="4933950"/>
          <p14:tracePt t="22741" x="4633913" y="4951413"/>
          <p14:tracePt t="22749" x="4652963" y="4951413"/>
          <p14:tracePt t="22764" x="4687888" y="4987925"/>
          <p14:tracePt t="22770" x="4705350" y="4987925"/>
          <p14:tracePt t="22790" x="4794250" y="4970463"/>
          <p14:tracePt t="22799" x="4848225" y="4970463"/>
          <p14:tracePt t="22810" x="4865688" y="4970463"/>
          <p14:tracePt t="22819" x="4991100" y="4987925"/>
          <p14:tracePt t="22825" x="5026025" y="4987925"/>
          <p14:tracePt t="22835" x="5062538" y="4970463"/>
          <p14:tracePt t="22840" x="5114925" y="4970463"/>
          <p14:tracePt t="22847" x="5186363" y="4951413"/>
          <p14:tracePt t="22854" x="5240338" y="4951413"/>
          <p14:tracePt t="22870" x="5365750" y="4951413"/>
          <p14:tracePt t="22875" x="5454650" y="4916488"/>
          <p14:tracePt t="22897" x="5703888" y="4845050"/>
          <p14:tracePt t="22904" x="5775325" y="4845050"/>
          <p14:tracePt t="22916" x="5918200" y="4773613"/>
          <p14:tracePt t="22933" x="6042025" y="4756150"/>
          <p14:tracePt t="22936" x="6096000" y="4756150"/>
          <p14:tracePt t="22945" x="6149975" y="4738688"/>
          <p14:tracePt t="22949" x="6221413" y="4738688"/>
          <p14:tracePt t="22961" x="6273800" y="4738688"/>
          <p14:tracePt t="22965" x="6310313" y="4738688"/>
          <p14:tracePt t="22977" x="6416675" y="4702175"/>
          <p14:tracePt t="22994" x="6523038" y="4721225"/>
          <p14:tracePt t="22999" x="6559550" y="4721225"/>
          <p14:tracePt t="23007" x="6577013" y="4738688"/>
          <p14:tracePt t="23011" x="6630988" y="4738688"/>
          <p14:tracePt t="23023" x="6684963" y="4738688"/>
          <p14:tracePt t="23034" x="6719888" y="4738688"/>
          <p14:tracePt t="23038" x="6737350" y="4738688"/>
          <p14:tracePt t="23054" x="6808788" y="4756150"/>
          <p14:tracePt t="23065" x="6826250" y="4756150"/>
          <p14:tracePt t="23069" x="6845300" y="4756150"/>
          <p14:tracePt t="23082" x="6951663" y="4756150"/>
          <p14:tracePt t="23095" x="7005638" y="4756150"/>
          <p14:tracePt t="23101" x="7058025" y="4756150"/>
          <p14:tracePt t="23113" x="7112000" y="4773613"/>
          <p14:tracePt t="23117" x="7165975" y="4810125"/>
          <p14:tracePt t="23131" x="7237413" y="4827588"/>
          <p14:tracePt t="23146" x="7272338" y="4845050"/>
          <p14:tracePt t="23151" x="7289800" y="4879975"/>
          <p14:tracePt t="23165" x="7308850" y="4879975"/>
          <p14:tracePt t="23234" x="7343775" y="4899025"/>
          <p14:tracePt t="23283" x="7343775" y="4916488"/>
          <p14:tracePt t="23337" x="7343775" y="4933950"/>
          <p14:tracePt t="23434" x="7343775" y="4951413"/>
          <p14:tracePt t="27814" x="7343775" y="4987925"/>
          <p14:tracePt t="27824" x="7326313" y="5005388"/>
          <p14:tracePt t="27830" x="7326313" y="5022850"/>
          <p14:tracePt t="27839" x="7308850" y="5022850"/>
          <p14:tracePt t="27844" x="7289800" y="5040313"/>
          <p14:tracePt t="27871" x="7218363" y="5059363"/>
          <p14:tracePt t="27879" x="7200900" y="5059363"/>
          <p14:tracePt t="27892" x="7165975" y="5059363"/>
          <p14:tracePt t="27901" x="7112000" y="5059363"/>
          <p14:tracePt t="27906" x="7094538" y="5059363"/>
          <p14:tracePt t="27929" x="7005638" y="5059363"/>
          <p14:tracePt t="27934" x="6951663" y="5059363"/>
          <p14:tracePt t="27947" x="6915150" y="5059363"/>
          <p14:tracePt t="27964" x="6845300" y="5040313"/>
          <p14:tracePt t="27969" x="6808788" y="5022850"/>
          <p14:tracePt t="27992" x="6719888" y="4987925"/>
          <p14:tracePt t="27998" x="6684963" y="4987925"/>
          <p14:tracePt t="28016" x="6630988" y="4970463"/>
          <p14:tracePt t="28026" x="6613525" y="4970463"/>
          <p14:tracePt t="28032" x="6594475" y="4970463"/>
          <p14:tracePt t="28045" x="6542088" y="4951413"/>
          <p14:tracePt t="28058" x="6505575" y="4951413"/>
          <p14:tracePt t="28066" x="6310313" y="4951413"/>
          <p14:tracePt t="28073" x="6113463" y="4970463"/>
          <p14:tracePt t="28089" x="5543550" y="5111750"/>
          <p14:tracePt t="28103" x="5008563" y="5343525"/>
          <p14:tracePt t="28108" x="4848225" y="5380038"/>
          <p14:tracePt t="28124" x="4670425" y="5451475"/>
          <p14:tracePt t="28129" x="4616450" y="5451475"/>
          <p14:tracePt t="28137" x="4598988" y="5451475"/>
          <p14:tracePt t="28143" x="4581525" y="5451475"/>
          <p14:tracePt t="28152" x="4562475" y="5451475"/>
          <p14:tracePt t="28157" x="4545013" y="5432425"/>
          <p14:tracePt t="28184" x="4510088" y="5414963"/>
          <p14:tracePt t="28191" x="4510088" y="5397500"/>
          <p14:tracePt t="28213" x="4510088" y="5380038"/>
          <p14:tracePt t="28233" x="4510088" y="5360988"/>
          <p14:tracePt t="28281" x="4527550" y="5360988"/>
          <p14:tracePt t="28309" x="4562475" y="5360988"/>
          <p14:tracePt t="28325" x="4581525" y="5360988"/>
          <p14:tracePt t="28345" x="4598988" y="5360988"/>
          <p14:tracePt t="28351" x="4633913" y="5360988"/>
          <p14:tracePt t="28371" x="4652963" y="5360988"/>
          <p14:tracePt t="28387" x="4670425" y="5360988"/>
          <p14:tracePt t="28402" x="4687888" y="5360988"/>
          <p14:tracePt t="28417" x="4705350" y="5360988"/>
          <p14:tracePt t="28444" x="4741863" y="5360988"/>
          <p14:tracePt t="28459" x="4759325" y="5360988"/>
          <p14:tracePt t="28473" x="4776788" y="5360988"/>
          <p14:tracePt t="28485" x="4794250" y="5360988"/>
          <p14:tracePt t="28497" x="4813300" y="5360988"/>
          <p14:tracePt t="28513" x="4848225" y="5360988"/>
          <p14:tracePt t="28528" x="4865688" y="5360988"/>
          <p14:tracePt t="28539" x="4902200" y="5360988"/>
          <p14:tracePt t="28562" x="4919663" y="5360988"/>
          <p14:tracePt t="28584" x="4954588" y="5360988"/>
          <p14:tracePt t="28610" x="4973638" y="5360988"/>
          <p14:tracePt t="28678" x="4991100" y="5360988"/>
          <p14:tracePt t="28727" x="5008563" y="5360988"/>
          <p14:tracePt t="28762" x="5026025" y="5360988"/>
          <p14:tracePt t="28797" x="5045075" y="5380038"/>
          <p14:tracePt t="28818" x="5080000" y="5380038"/>
          <p14:tracePt t="28838" x="5097463" y="5380038"/>
          <p14:tracePt t="28868" x="5114925" y="5380038"/>
          <p14:tracePt t="28901" x="5133975" y="5380038"/>
          <p14:tracePt t="28936" x="5151438" y="5380038"/>
          <p14:tracePt t="28973" x="5186363" y="5380038"/>
          <p14:tracePt t="29005" x="5205413" y="5380038"/>
          <p14:tracePt t="29054" x="5222875" y="5380038"/>
          <p14:tracePt t="29098" x="5240338" y="5380038"/>
          <p14:tracePt t="29131" x="5257800" y="5380038"/>
          <p14:tracePt t="29182" x="5294313" y="5380038"/>
          <p14:tracePt t="29194" x="5311775" y="5380038"/>
          <p14:tracePt t="29216" x="5329238" y="5380038"/>
          <p14:tracePt t="29236" x="5383213" y="5380038"/>
          <p14:tracePt t="29257" x="5400675" y="5380038"/>
          <p14:tracePt t="29290" x="5418138" y="5380038"/>
          <p14:tracePt t="29326" x="5437188" y="5380038"/>
          <p14:tracePt t="29389" x="5454650" y="5397500"/>
          <p14:tracePt t="29479" x="5489575" y="5414963"/>
          <p14:tracePt t="29667" x="5472113" y="5414963"/>
          <p14:tracePt t="29723" x="5454650" y="5414963"/>
          <p14:tracePt t="30546" x="5454650" y="5451475"/>
          <p14:tracePt t="30971" x="5454650" y="5468938"/>
          <p14:tracePt t="31201" x="5489575" y="5468938"/>
          <p14:tracePt t="31319" x="5507038" y="5468938"/>
          <p14:tracePt t="31444" x="5507038" y="5486400"/>
          <p14:tracePt t="31668" x="5526088" y="5503863"/>
          <p14:tracePt t="31958" x="5543550" y="5503863"/>
          <p14:tracePt t="32162" x="5543550" y="5521325"/>
          <p14:tracePt t="32323" x="5561013" y="5521325"/>
          <p14:tracePt t="32462" x="5561013" y="5557838"/>
          <p14:tracePt t="32694" x="5561013" y="5575300"/>
          <p14:tracePt t="33069" x="5578475" y="5592763"/>
          <p14:tracePt t="34521" x="5578475" y="5611813"/>
          <p14:tracePt t="34821" x="5578475" y="5629275"/>
          <p14:tracePt t="36361" x="5561013" y="5629275"/>
          <p14:tracePt t="37001" x="5561013" y="5664200"/>
          <p14:tracePt t="37156" x="5561013" y="5646738"/>
          <p14:tracePt t="37191" x="5561013" y="5629275"/>
          <p14:tracePt t="37219" x="5561013" y="5611813"/>
          <p14:tracePt t="37252" x="5561013" y="5592763"/>
          <p14:tracePt t="37270" x="5561013" y="5575300"/>
          <p14:tracePt t="37288" x="5561013" y="5521325"/>
          <p14:tracePt t="37312" x="5561013" y="5503863"/>
          <p14:tracePt t="37318" x="5561013" y="5451475"/>
          <p14:tracePt t="37327" x="5578475" y="5432425"/>
          <p14:tracePt t="37332" x="5614988" y="5414963"/>
          <p14:tracePt t="37351" x="5792788" y="5343525"/>
          <p14:tracePt t="37382" x="6202363" y="5130800"/>
          <p14:tracePt t="37391" x="6310313" y="5076825"/>
          <p14:tracePt t="37396" x="6453188" y="4970463"/>
          <p14:tracePt t="37407" x="6577013" y="4916488"/>
          <p14:tracePt t="37415" x="6737350" y="4810125"/>
          <p14:tracePt t="37421" x="6826250" y="4756150"/>
          <p14:tracePt t="37429" x="6880225" y="4702175"/>
          <p14:tracePt t="37438" x="6897688" y="4667250"/>
          <p14:tracePt t="37445" x="6951663" y="4630738"/>
          <p14:tracePt t="37452" x="6951663" y="4595813"/>
          <p14:tracePt t="37458" x="6986588" y="4578350"/>
          <p14:tracePt t="37467" x="7005638" y="4560888"/>
          <p14:tracePt t="37472" x="7005638" y="4541838"/>
          <p14:tracePt t="37500" x="7005638" y="4310063"/>
          <p14:tracePt t="37507" x="7040563" y="4240213"/>
          <p14:tracePt t="37514" x="7040563" y="4149725"/>
          <p14:tracePt t="37520" x="7077075" y="4079875"/>
          <p14:tracePt t="37562" x="7129463" y="3455988"/>
          <p14:tracePt t="37570" x="7129463" y="3349625"/>
          <p14:tracePt t="37586" x="7129463" y="3046413"/>
          <p14:tracePt t="37592" x="7129463" y="2832100"/>
          <p14:tracePt t="37597" x="7129463" y="2636838"/>
          <p14:tracePt t="37609" x="7077075" y="2208213"/>
          <p14:tracePt t="37618" x="7077075" y="2066925"/>
          <p14:tracePt t="37640" x="7040563" y="1497013"/>
          <p14:tracePt t="37647" x="7023100" y="1371600"/>
          <p14:tracePt t="37666" x="6986588" y="1033463"/>
          <p14:tracePt t="37673" x="6951663" y="925513"/>
          <p14:tracePt t="37681" x="6934200" y="801688"/>
          <p14:tracePt t="37703" x="6826250" y="231775"/>
          <p14:tracePt t="37707" x="6791325" y="17463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E7EDEF6-79D0-CBC0-B8E3-113C8F6FCD5F}"/>
              </a:ext>
            </a:extLst>
          </p:cNvPr>
          <p:cNvSpPr/>
          <p:nvPr/>
        </p:nvSpPr>
        <p:spPr>
          <a:xfrm>
            <a:off x="1" y="447973"/>
            <a:ext cx="12192000" cy="87487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Oval 108">
            <a:extLst>
              <a:ext uri="{FF2B5EF4-FFF2-40B4-BE49-F238E27FC236}">
                <a16:creationId xmlns:a16="http://schemas.microsoft.com/office/drawing/2014/main" id="{F959565A-7CA7-156B-9CBB-6DA7CF3CED8A}"/>
              </a:ext>
            </a:extLst>
          </p:cNvPr>
          <p:cNvSpPr>
            <a:spLocks noChangeAspect="1"/>
          </p:cNvSpPr>
          <p:nvPr/>
        </p:nvSpPr>
        <p:spPr>
          <a:xfrm>
            <a:off x="11555686" y="6120721"/>
            <a:ext cx="578612" cy="57861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4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18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ACD09E41-B8A7-30C0-3C2A-7CEE9C4BA7B1}"/>
              </a:ext>
            </a:extLst>
          </p:cNvPr>
          <p:cNvSpPr txBox="1"/>
          <p:nvPr/>
        </p:nvSpPr>
        <p:spPr>
          <a:xfrm>
            <a:off x="672941" y="535460"/>
            <a:ext cx="10846117" cy="598674"/>
          </a:xfrm>
          <a:prstGeom prst="rect">
            <a:avLst/>
          </a:prstGeom>
          <a:noFill/>
        </p:spPr>
        <p:txBody>
          <a:bodyPr wrap="square" lIns="68564" tIns="34282" rIns="68564" bIns="34282" anchor="ctr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AutoNum type="circleNumWdWhitePlain" startAt="2"/>
              <a:tabLst/>
              <a:defRPr/>
            </a:pP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Adoption steps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1D42EF52-062B-A9B3-C45B-E2F22BA047B9}"/>
              </a:ext>
            </a:extLst>
          </p:cNvPr>
          <p:cNvSpPr/>
          <p:nvPr/>
        </p:nvSpPr>
        <p:spPr>
          <a:xfrm>
            <a:off x="1068174" y="1326282"/>
            <a:ext cx="10055649" cy="196375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r>
              <a:rPr lang="en-US" altLang="zh-TW" sz="240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Every arc charges each label at most twice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once in an orphan scan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once in an orphan relabel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682BE923-0CB4-5756-D084-DDCC99E652A6}"/>
                  </a:ext>
                </a:extLst>
              </p:cNvPr>
              <p:cNvSpPr/>
              <p:nvPr/>
            </p:nvSpPr>
            <p:spPr>
              <a:xfrm>
                <a:off x="1068174" y="3471565"/>
                <a:ext cx="10686824" cy="196375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𝐎</m:t>
                    </m:r>
                    <m:r>
                      <a:rPr lang="en-US" altLang="zh-TW" sz="2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TW" sz="2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𝐧</m:t>
                    </m:r>
                    <m:r>
                      <a:rPr lang="en-US" altLang="zh-TW" sz="2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TW" sz="2400" dirty="0">
                    <a:solidFill>
                      <a:srgbClr val="4454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labels</a:t>
                </a:r>
              </a:p>
              <a:p>
                <a:pPr marL="342900" lvl="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rgbClr val="4454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time spent scanning arcs is </a:t>
                </a:r>
                <a14:m>
                  <m:oMath xmlns:m="http://schemas.openxmlformats.org/officeDocument/2006/math">
                    <m:r>
                      <a:rPr lang="en-US" altLang="zh-TW" sz="2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𝐎</m:t>
                    </m:r>
                    <m:r>
                      <a:rPr lang="en-US" altLang="zh-TW" sz="2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TW" sz="2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𝐧𝐦</m:t>
                    </m:r>
                    <m:r>
                      <a:rPr lang="en-US" altLang="zh-TW" sz="2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TW" sz="2400" dirty="0">
                  <a:solidFill>
                    <a:srgbClr val="4454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682BE923-0CB4-5756-D084-DDCC99E652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174" y="3471565"/>
                <a:ext cx="10686824" cy="196375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音訊 10">
            <a:hlinkClick r:id="" action="ppaction://media"/>
            <a:extLst>
              <a:ext uri="{FF2B5EF4-FFF2-40B4-BE49-F238E27FC236}">
                <a16:creationId xmlns:a16="http://schemas.microsoft.com/office/drawing/2014/main" id="{DAA2004B-84B0-10DC-FC40-58A8B73ECC4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72866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68"/>
    </mc:Choice>
    <mc:Fallback>
      <p:transition spd="slow" advTm="25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36" x="4292600" y="6197600"/>
          <p14:tracePt t="930" x="2174875" y="6145213"/>
          <p14:tracePt t="940" x="2513013" y="5718175"/>
          <p14:tracePt t="953" x="3386138" y="4649788"/>
          <p14:tracePt t="961" x="3617913" y="4310063"/>
          <p14:tracePt t="967" x="3814763" y="4097338"/>
          <p14:tracePt t="998" x="4581525" y="3135313"/>
          <p14:tracePt t="1005" x="4705350" y="2903538"/>
          <p14:tracePt t="1026" x="4954588" y="2476500"/>
          <p14:tracePt t="1033" x="5008563" y="2387600"/>
          <p14:tracePt t="1039" x="5045075" y="2351088"/>
          <p14:tracePt t="1046" x="5062538" y="2297113"/>
          <p14:tracePt t="1055" x="5114925" y="2244725"/>
          <p14:tracePt t="1060" x="5114925" y="2190750"/>
          <p14:tracePt t="1066" x="5168900" y="2136775"/>
          <p14:tracePt t="1087" x="5240338" y="2047875"/>
          <p14:tracePt t="1113" x="5240338" y="1941513"/>
          <p14:tracePt t="1120" x="5257800" y="1887538"/>
          <p14:tracePt t="1128" x="5276850" y="1870075"/>
          <p14:tracePt t="1137" x="5276850" y="1852613"/>
          <p14:tracePt t="1159" x="5311775" y="1781175"/>
          <p14:tracePt t="1169" x="5311775" y="1709738"/>
          <p14:tracePt t="1179" x="5311775" y="1692275"/>
          <p14:tracePt t="1184" x="5311775" y="1657350"/>
          <p14:tracePt t="1206" x="5294313" y="1566863"/>
          <p14:tracePt t="1213" x="5294313" y="1514475"/>
          <p14:tracePt t="1229" x="5294313" y="1477963"/>
          <p14:tracePt t="1233" x="5276850" y="1425575"/>
          <p14:tracePt t="1255" x="5257800" y="1354138"/>
          <p14:tracePt t="1276" x="5222875" y="1265238"/>
          <p14:tracePt t="1286" x="5222875" y="1246188"/>
          <p14:tracePt t="1294" x="5205413" y="1246188"/>
          <p14:tracePt t="1302" x="5186363" y="1193800"/>
          <p14:tracePt t="1309" x="5186363" y="1176338"/>
          <p14:tracePt t="1319" x="5168900" y="1157288"/>
          <p14:tracePt t="1336" x="5151438" y="1139825"/>
          <p14:tracePt t="1362" x="5097463" y="1068388"/>
          <p14:tracePt t="1372" x="5080000" y="1050925"/>
          <p14:tracePt t="1381" x="5080000" y="1033463"/>
          <p14:tracePt t="1386" x="5062538" y="996950"/>
          <p14:tracePt t="1410" x="5045075" y="996950"/>
          <p14:tracePt t="1469" x="5045075" y="979488"/>
          <p14:tracePt t="1526" x="5008563" y="962025"/>
          <p14:tracePt t="1567" x="5008563" y="944563"/>
          <p14:tracePt t="1595" x="5008563" y="925513"/>
          <p14:tracePt t="1618" x="4991100" y="890588"/>
          <p14:tracePt t="1633" x="4991100" y="873125"/>
          <p14:tracePt t="1638" x="4973638" y="855663"/>
          <p14:tracePt t="1660" x="4973638" y="836613"/>
          <p14:tracePt t="1668" x="4973638" y="819150"/>
          <p14:tracePt t="1692" x="4973638" y="784225"/>
          <p14:tracePt t="1852" x="4954588" y="765175"/>
          <p14:tracePt t="2075" x="4973638" y="801688"/>
          <p14:tracePt t="2148" x="4973638" y="819150"/>
          <p14:tracePt t="2179" x="4991100" y="819150"/>
          <p14:tracePt t="2236" x="5026025" y="836613"/>
          <p14:tracePt t="2292" x="5026025" y="855663"/>
          <p14:tracePt t="2340" x="5045075" y="873125"/>
          <p14:tracePt t="2444" x="5062538" y="873125"/>
          <p14:tracePt t="2457" x="5062538" y="908050"/>
          <p14:tracePt t="2590" x="5062538" y="925513"/>
          <p14:tracePt t="2793" x="5080000" y="944563"/>
          <p14:tracePt t="2869" x="5080000" y="962025"/>
          <p14:tracePt t="2929" x="5097463" y="979488"/>
          <p14:tracePt t="2995" x="5133975" y="979488"/>
          <p14:tracePt t="3058" x="5133975" y="1016000"/>
          <p14:tracePt t="3127" x="5151438" y="1016000"/>
          <p14:tracePt t="3197" x="5168900" y="1033463"/>
          <p14:tracePt t="3295" x="5168900" y="1050925"/>
          <p14:tracePt t="4099" x="5168900" y="1122363"/>
          <p14:tracePt t="4106" x="5186363" y="1176338"/>
          <p14:tracePt t="4122" x="5222875" y="1300163"/>
          <p14:tracePt t="4128" x="5222875" y="1354138"/>
          <p14:tracePt t="4139" x="5222875" y="1425575"/>
          <p14:tracePt t="4143" x="5240338" y="1477963"/>
          <p14:tracePt t="4159" x="5276850" y="1603375"/>
          <p14:tracePt t="4162" x="5276850" y="1657350"/>
          <p14:tracePt t="4172" x="5294313" y="1709738"/>
          <p14:tracePt t="4191" x="5294313" y="1852613"/>
          <p14:tracePt t="4205" x="5311775" y="1924050"/>
          <p14:tracePt t="4226" x="5346700" y="1958975"/>
          <p14:tracePt t="4230" x="5365750" y="2012950"/>
          <p14:tracePt t="4252" x="5383213" y="2030413"/>
          <p14:tracePt t="4272" x="5437188" y="2047875"/>
          <p14:tracePt t="4293" x="5472113" y="2101850"/>
          <p14:tracePt t="4304" x="5507038" y="2136775"/>
          <p14:tracePt t="4312" x="5543550" y="2155825"/>
          <p14:tracePt t="4320" x="5578475" y="2190750"/>
          <p14:tracePt t="4328" x="5597525" y="2208213"/>
          <p14:tracePt t="4335" x="5632450" y="2227263"/>
          <p14:tracePt t="4341" x="5668963" y="2227263"/>
          <p14:tracePt t="4354" x="5703888" y="2244725"/>
          <p14:tracePt t="4368" x="5775325" y="2297113"/>
          <p14:tracePt t="4375" x="5829300" y="2297113"/>
          <p14:tracePt t="4383" x="5881688" y="2297113"/>
          <p14:tracePt t="4405" x="6024563" y="2297113"/>
          <p14:tracePt t="4413" x="6096000" y="2316163"/>
          <p14:tracePt t="4418" x="6149975" y="2351088"/>
          <p14:tracePt t="4439" x="6327775" y="2405063"/>
          <p14:tracePt t="4446" x="6381750" y="2405063"/>
          <p14:tracePt t="4453" x="6470650" y="2422525"/>
          <p14:tracePt t="4461" x="6505575" y="2422525"/>
          <p14:tracePt t="4466" x="6559550" y="2422525"/>
          <p14:tracePt t="4488" x="6737350" y="2387600"/>
          <p14:tracePt t="4495" x="6826250" y="2387600"/>
          <p14:tracePt t="4509" x="6951663" y="2368550"/>
          <p14:tracePt t="4524" x="7112000" y="2333625"/>
          <p14:tracePt t="4529" x="7218363" y="2316163"/>
          <p14:tracePt t="4550" x="7539038" y="2244725"/>
          <p14:tracePt t="4570" x="7789863" y="2136775"/>
          <p14:tracePt t="4577" x="7878763" y="2119313"/>
          <p14:tracePt t="4586" x="7913688" y="2119313"/>
          <p14:tracePt t="4592" x="7931150" y="2084388"/>
          <p14:tracePt t="4607" x="7985125" y="2084388"/>
          <p14:tracePt t="4615" x="8002588" y="2084388"/>
          <p14:tracePt t="4681" x="8021638" y="2084388"/>
          <p14:tracePt t="4695" x="8039100" y="2084388"/>
          <p14:tracePt t="4702" x="8074025" y="2084388"/>
          <p14:tracePt t="4711" x="8093075" y="2084388"/>
          <p14:tracePt t="4729" x="8110538" y="2084388"/>
          <p14:tracePt t="4801" x="8110538" y="2066925"/>
          <p14:tracePt t="4945" x="8093075" y="2101850"/>
          <p14:tracePt t="4987" x="8093075" y="2119313"/>
          <p14:tracePt t="5036" x="8093075" y="2136775"/>
          <p14:tracePt t="5072" x="8093075" y="2155825"/>
          <p14:tracePt t="5126" x="8056563" y="2173288"/>
          <p14:tracePt t="5297" x="8039100" y="2173288"/>
          <p14:tracePt t="7930" x="8021638" y="2173288"/>
          <p14:tracePt t="7947" x="8002588" y="2227263"/>
          <p14:tracePt t="7953" x="7950200" y="2244725"/>
          <p14:tracePt t="7966" x="7896225" y="2262188"/>
          <p14:tracePt t="7979" x="7842250" y="2316163"/>
          <p14:tracePt t="8002" x="7539038" y="2493963"/>
          <p14:tracePt t="8021" x="7146925" y="2636838"/>
          <p14:tracePt t="8027" x="6808788" y="2760663"/>
          <p14:tracePt t="8039" x="6737350" y="2814638"/>
          <p14:tracePt t="8044" x="6648450" y="2849563"/>
          <p14:tracePt t="8057" x="6577013" y="2868613"/>
          <p14:tracePt t="8064" x="6559550" y="2903538"/>
          <p14:tracePt t="8070" x="6542088" y="2903538"/>
          <p14:tracePt t="8078" x="6542088" y="2921000"/>
          <p14:tracePt t="8105" x="6505575" y="2921000"/>
          <p14:tracePt t="8148" x="6488113" y="2886075"/>
          <p14:tracePt t="8182" x="6470650" y="2886075"/>
          <p14:tracePt t="8195" x="6470650" y="2868613"/>
          <p14:tracePt t="8211" x="6434138" y="2849563"/>
          <p14:tracePt t="8228" x="6381750" y="2849563"/>
          <p14:tracePt t="8233" x="6327775" y="2814638"/>
          <p14:tracePt t="8256" x="6202363" y="2778125"/>
          <p14:tracePt t="8260" x="6167438" y="2778125"/>
          <p14:tracePt t="8273" x="6096000" y="2725738"/>
          <p14:tracePt t="8280" x="6078538" y="2725738"/>
          <p14:tracePt t="8305" x="6007100" y="2708275"/>
          <p14:tracePt t="8310" x="5989638" y="2689225"/>
          <p14:tracePt t="8328" x="5970588" y="2636838"/>
          <p14:tracePt t="8345" x="5935663" y="2617788"/>
          <p14:tracePt t="8354" x="5918200" y="2617788"/>
          <p14:tracePt t="8360" x="5918200" y="2600325"/>
          <p14:tracePt t="8391" x="5899150" y="2600325"/>
          <p14:tracePt t="8408" x="5899150" y="2582863"/>
          <p14:tracePt t="8445" x="5881688" y="2565400"/>
          <p14:tracePt t="8482" x="5864225" y="2528888"/>
          <p14:tracePt t="8516" x="5829300" y="2511425"/>
          <p14:tracePt t="8537" x="5829300" y="2493963"/>
          <p14:tracePt t="8572" x="5810250" y="2476500"/>
          <p14:tracePt t="8607" x="5810250" y="2457450"/>
          <p14:tracePt t="8718" x="5792788" y="2457450"/>
          <p14:tracePt t="10692" x="5792788" y="2476500"/>
          <p14:tracePt t="10707" x="5810250" y="2528888"/>
          <p14:tracePt t="10729" x="5846763" y="2547938"/>
          <p14:tracePt t="10737" x="5846763" y="2565400"/>
          <p14:tracePt t="10742" x="5864225" y="2617788"/>
          <p14:tracePt t="10748" x="5864225" y="2636838"/>
          <p14:tracePt t="10756" x="5881688" y="2654300"/>
          <p14:tracePt t="10762" x="5881688" y="2671763"/>
          <p14:tracePt t="10791" x="5935663" y="2797175"/>
          <p14:tracePt t="10802" x="5953125" y="2832100"/>
          <p14:tracePt t="10809" x="5953125" y="2849563"/>
          <p14:tracePt t="10823" x="5953125" y="2868613"/>
          <p14:tracePt t="10850" x="5970588" y="2903538"/>
          <p14:tracePt t="11004" x="5989638" y="2903538"/>
          <p14:tracePt t="11206" x="5989638" y="2921000"/>
          <p14:tracePt t="11377" x="5989638" y="2938463"/>
          <p14:tracePt t="11441" x="5989638" y="2957513"/>
          <p14:tracePt t="11489" x="5989638" y="2974975"/>
          <p14:tracePt t="11582" x="6007100" y="2992438"/>
          <p14:tracePt t="11720" x="6007100" y="3028950"/>
          <p14:tracePt t="11882" x="6042025" y="3046413"/>
          <p14:tracePt t="12391" x="6061075" y="3046413"/>
          <p14:tracePt t="13248" x="6024563" y="3046413"/>
          <p14:tracePt t="13764" x="6024563" y="3063875"/>
          <p14:tracePt t="13855" x="6007100" y="3081338"/>
          <p14:tracePt t="13990" x="6007100" y="3098800"/>
          <p14:tracePt t="14154" x="6007100" y="3135313"/>
          <p14:tracePt t="14182" x="6007100" y="3152775"/>
          <p14:tracePt t="14204" x="6007100" y="3170238"/>
          <p14:tracePt t="14225" x="6007100" y="3206750"/>
          <p14:tracePt t="14231" x="6007100" y="3278188"/>
          <p14:tracePt t="14245" x="5989638" y="3349625"/>
          <p14:tracePt t="14260" x="5970588" y="3419475"/>
          <p14:tracePt t="14277" x="5918200" y="3544888"/>
          <p14:tracePt t="14288" x="5864225" y="3687763"/>
          <p14:tracePt t="14295" x="5829300" y="3740150"/>
          <p14:tracePt t="14318" x="5721350" y="3919538"/>
          <p14:tracePt t="14323" x="5703888" y="3937000"/>
          <p14:tracePt t="14344" x="5649913" y="4025900"/>
          <p14:tracePt t="14351" x="5614988" y="4025900"/>
          <p14:tracePt t="14372" x="5578475" y="4025900"/>
          <p14:tracePt t="14382" x="5561013" y="4025900"/>
          <p14:tracePt t="14394" x="5561013" y="4060825"/>
          <p14:tracePt t="14413" x="5489575" y="4079875"/>
          <p14:tracePt t="14420" x="5472113" y="4097338"/>
          <p14:tracePt t="14429" x="5454650" y="4114800"/>
          <p14:tracePt t="14434" x="5418138" y="4149725"/>
          <p14:tracePt t="14446" x="5365750" y="4186238"/>
          <p14:tracePt t="14460" x="5329238" y="4221163"/>
          <p14:tracePt t="14475" x="5294313" y="4257675"/>
          <p14:tracePt t="14490" x="5294313" y="4275138"/>
          <p14:tracePt t="14496" x="5276850" y="4275138"/>
          <p14:tracePt t="14506" x="5257800" y="4292600"/>
          <p14:tracePt t="14524" x="5205413" y="4310063"/>
          <p14:tracePt t="14541" x="5186363" y="4329113"/>
          <p14:tracePt t="14546" x="5168900" y="4364038"/>
          <p14:tracePt t="14553" x="5151438" y="4381500"/>
          <p14:tracePt t="14561" x="5151438" y="4400550"/>
          <p14:tracePt t="14573" x="5114925" y="4400550"/>
          <p14:tracePt t="14579" x="5097463" y="4418013"/>
          <p14:tracePt t="14601" x="5080000" y="4418013"/>
          <p14:tracePt t="14648" x="5062538" y="4418013"/>
          <p14:tracePt t="14698" x="5045075" y="4418013"/>
          <p14:tracePt t="14761" x="5008563" y="4400550"/>
          <p14:tracePt t="14785" x="5008563" y="4381500"/>
          <p14:tracePt t="14879" x="4991100" y="4346575"/>
          <p14:tracePt t="14901" x="4991100" y="4329113"/>
          <p14:tracePt t="14928" x="4973638" y="4310063"/>
          <p14:tracePt t="14976" x="4973638" y="4292600"/>
          <p14:tracePt t="15011" x="4954588" y="4292600"/>
          <p14:tracePt t="15064" x="4937125" y="4292600"/>
          <p14:tracePt t="15129" x="4902200" y="4275138"/>
          <p14:tracePt t="15223" x="4902200" y="4240213"/>
          <p14:tracePt t="15275" x="4902200" y="4221163"/>
          <p14:tracePt t="15316" x="4883150" y="4203700"/>
          <p14:tracePt t="15366" x="4883150" y="4186238"/>
          <p14:tracePt t="15415" x="4883150" y="4168775"/>
          <p14:tracePt t="15471" x="4883150" y="4132263"/>
          <p14:tracePt t="15519" x="4883150" y="4114800"/>
          <p14:tracePt t="15808" x="4919663" y="4114800"/>
          <p14:tracePt t="15890" x="4919663" y="4149725"/>
          <p14:tracePt t="15951" x="4937125" y="4168775"/>
          <p14:tracePt t="16048" x="4954588" y="4186238"/>
          <p14:tracePt t="16196" x="4973638" y="4203700"/>
          <p14:tracePt t="16251" x="4991100" y="4221163"/>
          <p14:tracePt t="23152" x="5026025" y="4221163"/>
          <p14:tracePt t="23165" x="5062538" y="4221163"/>
          <p14:tracePt t="23182" x="5062538" y="4203700"/>
          <p14:tracePt t="23195" x="5114925" y="4168775"/>
          <p14:tracePt t="23210" x="5133975" y="4132263"/>
          <p14:tracePt t="23215" x="5151438" y="4114800"/>
          <p14:tracePt t="23232" x="5168900" y="4114800"/>
          <p14:tracePt t="23237" x="5168900" y="4097338"/>
          <p14:tracePt t="23244" x="5186363" y="4079875"/>
          <p14:tracePt t="23266" x="5222875" y="4060825"/>
          <p14:tracePt t="23284" x="5222875" y="4025900"/>
          <p14:tracePt t="23303" x="5240338" y="4008438"/>
          <p14:tracePt t="23321" x="5294313" y="4008438"/>
          <p14:tracePt t="23327" x="5329238" y="4008438"/>
          <p14:tracePt t="23336" x="5346700" y="4008438"/>
          <p14:tracePt t="23342" x="5365750" y="4008438"/>
          <p14:tracePt t="23356" x="5400675" y="4008438"/>
          <p14:tracePt t="23362" x="5454650" y="4025900"/>
          <p14:tracePt t="23376" x="5489575" y="4025900"/>
          <p14:tracePt t="23399" x="5561013" y="4025900"/>
          <p14:tracePt t="23425" x="5578475" y="4008438"/>
          <p14:tracePt t="23432" x="5597525" y="4008438"/>
          <p14:tracePt t="23478" x="5597525" y="3989388"/>
          <p14:tracePt t="23514" x="5597525" y="3971925"/>
          <p14:tracePt t="23531" x="5578475" y="3954463"/>
          <p14:tracePt t="23994" x="5668963" y="3490913"/>
          <p14:tracePt t="24010" x="5775325" y="2957513"/>
          <p14:tracePt t="24024" x="5899150" y="2297113"/>
          <p14:tracePt t="24031" x="5935663" y="2047875"/>
          <p14:tracePt t="24045" x="5970588" y="1638300"/>
          <p14:tracePt t="24054" x="6007100" y="1425575"/>
          <p14:tracePt t="24058" x="6042025" y="1265238"/>
          <p14:tracePt t="24074" x="6061075" y="944563"/>
          <p14:tracePt t="24080" x="6061075" y="836613"/>
          <p14:tracePt t="24106" x="6061075" y="303213"/>
          <p14:tracePt t="24116" x="6061075" y="160338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E7EDEF6-79D0-CBC0-B8E3-113C8F6FCD5F}"/>
              </a:ext>
            </a:extLst>
          </p:cNvPr>
          <p:cNvSpPr/>
          <p:nvPr/>
        </p:nvSpPr>
        <p:spPr>
          <a:xfrm>
            <a:off x="0" y="447973"/>
            <a:ext cx="12192000" cy="87487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Oval 108">
            <a:extLst>
              <a:ext uri="{FF2B5EF4-FFF2-40B4-BE49-F238E27FC236}">
                <a16:creationId xmlns:a16="http://schemas.microsoft.com/office/drawing/2014/main" id="{F959565A-7CA7-156B-9CBB-6DA7CF3CED8A}"/>
              </a:ext>
            </a:extLst>
          </p:cNvPr>
          <p:cNvSpPr>
            <a:spLocks noChangeAspect="1"/>
          </p:cNvSpPr>
          <p:nvPr/>
        </p:nvSpPr>
        <p:spPr>
          <a:xfrm>
            <a:off x="11555686" y="6120721"/>
            <a:ext cx="578612" cy="57861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19</a:t>
            </a:r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ACD09E41-B8A7-30C0-3C2A-7CEE9C4BA7B1}"/>
              </a:ext>
            </a:extLst>
          </p:cNvPr>
          <p:cNvSpPr txBox="1"/>
          <p:nvPr/>
        </p:nvSpPr>
        <p:spPr>
          <a:xfrm>
            <a:off x="672941" y="535460"/>
            <a:ext cx="10846117" cy="598674"/>
          </a:xfrm>
          <a:prstGeom prst="rect">
            <a:avLst/>
          </a:prstGeom>
          <a:noFill/>
        </p:spPr>
        <p:txBody>
          <a:bodyPr wrap="square" lIns="68564" tIns="34282" rIns="68564" bIns="34282" anchor="ctr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AutoNum type="circleNumWdWhitePlain" startAt="3"/>
              <a:tabLst/>
              <a:defRPr/>
            </a:pP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Growth steps with augmentations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: 圓角 2">
                <a:extLst>
                  <a:ext uri="{FF2B5EF4-FFF2-40B4-BE49-F238E27FC236}">
                    <a16:creationId xmlns:a16="http://schemas.microsoft.com/office/drawing/2014/main" id="{48024896-EC26-CC95-53B2-D285B15BB304}"/>
                  </a:ext>
                </a:extLst>
              </p:cNvPr>
              <p:cNvSpPr/>
              <p:nvPr/>
            </p:nvSpPr>
            <p:spPr>
              <a:xfrm>
                <a:off x="1068174" y="1326283"/>
                <a:ext cx="10055649" cy="128471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2400" dirty="0">
                    <a:solidFill>
                      <a:srgbClr val="4454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Scanninng arcs of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𝑣</m:t>
                    </m:r>
                  </m:oMath>
                </a14:m>
                <a:r>
                  <a:rPr lang="en-US" altLang="zh-TW" sz="2400" dirty="0">
                    <a:solidFill>
                      <a:srgbClr val="4454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to find the arc to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𝑇</m:t>
                    </m:r>
                  </m:oMath>
                </a14:m>
                <a:r>
                  <a:rPr lang="en-US" altLang="zh-TW" sz="2400" dirty="0">
                    <a:solidFill>
                      <a:srgbClr val="4454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TW" sz="24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𝐎</m:t>
                    </m:r>
                    <m:r>
                      <a:rPr lang="en-US" altLang="zh-TW" sz="24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TW" sz="24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𝐧𝐦</m:t>
                    </m:r>
                    <m:r>
                      <a:rPr lang="en-US" altLang="zh-TW" sz="24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TW" sz="2400" dirty="0">
                  <a:solidFill>
                    <a:srgbClr val="4454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rgbClr val="4454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 arc is scanned only once per activation of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𝑣</m:t>
                    </m:r>
                  </m:oMath>
                </a14:m>
                <a:endParaRPr lang="en-US" altLang="zh-TW" sz="2400" dirty="0">
                  <a:solidFill>
                    <a:srgbClr val="4454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" name="矩形: 圓角 2">
                <a:extLst>
                  <a:ext uri="{FF2B5EF4-FFF2-40B4-BE49-F238E27FC236}">
                    <a16:creationId xmlns:a16="http://schemas.microsoft.com/office/drawing/2014/main" id="{48024896-EC26-CC95-53B2-D285B15BB3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174" y="1326283"/>
                <a:ext cx="10055649" cy="1284716"/>
              </a:xfrm>
              <a:prstGeom prst="roundRect">
                <a:avLst/>
              </a:prstGeom>
              <a:blipFill>
                <a:blip r:embed="rId5"/>
                <a:stretch>
                  <a:fillRect l="-303" b="-52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C2743BED-21B9-7E76-2844-B16DBEBFD2DD}"/>
                  </a:ext>
                </a:extLst>
              </p:cNvPr>
              <p:cNvSpPr/>
              <p:nvPr/>
            </p:nvSpPr>
            <p:spPr>
              <a:xfrm>
                <a:off x="1068174" y="2610999"/>
                <a:ext cx="10686824" cy="3509722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lnSpc>
                    <a:spcPct val="150000"/>
                  </a:lnSpc>
                </a:pPr>
                <a:r>
                  <a:rPr lang="en-US" altLang="zh-TW" sz="2400" dirty="0">
                    <a:solidFill>
                      <a:srgbClr val="4454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Performing the augmentation</a:t>
                </a:r>
              </a:p>
              <a:p>
                <a:pPr marL="342900" lvl="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rgbClr val="4454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per augmentation is </a:t>
                </a:r>
                <a14:m>
                  <m:oMath xmlns:m="http://schemas.openxmlformats.org/officeDocument/2006/math">
                    <m:r>
                      <a:rPr lang="en-US" altLang="zh-TW" sz="2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𝐎</m:t>
                    </m:r>
                    <m:r>
                      <a:rPr lang="en-US" altLang="zh-TW" sz="2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TW" sz="2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𝐧</m:t>
                    </m:r>
                    <m:r>
                      <a:rPr lang="en-US" altLang="zh-TW" sz="2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TW" sz="2400" dirty="0">
                  <a:solidFill>
                    <a:srgbClr val="4454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rgbClr val="4454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 saturation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b="0" i="1" smtClean="0">
                            <a:solidFill>
                              <a:srgbClr val="44546A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rgbClr val="44546A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𝑢</m:t>
                        </m:r>
                        <m:r>
                          <a:rPr lang="en-US" altLang="zh-TW" sz="2400" b="0" i="1" smtClean="0">
                            <a:solidFill>
                              <a:srgbClr val="44546A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TW" sz="2400" b="0" i="1" smtClean="0">
                            <a:solidFill>
                              <a:srgbClr val="44546A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altLang="zh-TW" sz="2400" dirty="0">
                    <a:solidFill>
                      <a:srgbClr val="4454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charges the distance label at most once</a:t>
                </a:r>
              </a:p>
              <a:p>
                <a:pPr marL="342900" lvl="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rgbClr val="4454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at most n-1 distinct label values</a:t>
                </a:r>
              </a:p>
              <a:p>
                <a:pPr marL="342900" lvl="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rgbClr val="4454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total number of charges is </a:t>
                </a:r>
                <a14:m>
                  <m:oMath xmlns:m="http://schemas.openxmlformats.org/officeDocument/2006/math">
                    <m:r>
                      <a:rPr lang="en-US" altLang="zh-TW" sz="2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𝐎</m:t>
                    </m:r>
                    <m:r>
                      <a:rPr lang="en-US" altLang="zh-TW" sz="2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TW" sz="2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𝐧𝐦</m:t>
                    </m:r>
                    <m:r>
                      <a:rPr lang="en-US" altLang="zh-TW" sz="2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TW" sz="2400" dirty="0">
                  <a:solidFill>
                    <a:srgbClr val="4454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rgbClr val="4454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Total time is </a:t>
                </a:r>
                <a14:m>
                  <m:oMath xmlns:m="http://schemas.openxmlformats.org/officeDocument/2006/math">
                    <m:r>
                      <a:rPr lang="en-US" altLang="zh-TW" sz="2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𝐎</m:t>
                    </m:r>
                    <m:r>
                      <a:rPr lang="en-US" altLang="zh-TW" sz="2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p>
                      <m:sSupPr>
                        <m:ctrlPr>
                          <a:rPr lang="en-US" altLang="zh-TW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TW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𝒏</m:t>
                        </m:r>
                      </m:e>
                      <m:sup>
                        <m:r>
                          <a:rPr lang="en-US" altLang="zh-TW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TW" sz="2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𝐦</m:t>
                    </m:r>
                    <m:r>
                      <a:rPr lang="en-US" altLang="zh-TW" sz="2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TW" sz="2400" dirty="0">
                  <a:solidFill>
                    <a:srgbClr val="4454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C2743BED-21B9-7E76-2844-B16DBEBFD2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174" y="2610999"/>
                <a:ext cx="10686824" cy="3509722"/>
              </a:xfrm>
              <a:prstGeom prst="roundRect">
                <a:avLst/>
              </a:prstGeom>
              <a:blipFill>
                <a:blip r:embed="rId6"/>
                <a:stretch>
                  <a:fillRect b="-13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音訊 10">
            <a:hlinkClick r:id="" action="ppaction://media"/>
            <a:extLst>
              <a:ext uri="{FF2B5EF4-FFF2-40B4-BE49-F238E27FC236}">
                <a16:creationId xmlns:a16="http://schemas.microsoft.com/office/drawing/2014/main" id="{4F3C20E5-6274-B092-A8C2-FB7846A6DBD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5906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087"/>
    </mc:Choice>
    <mc:Fallback>
      <p:transition spd="slow" advTm="56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43" x="7629525" y="1016000"/>
          <p14:tracePt t="377" x="7610475" y="1016000"/>
          <p14:tracePt t="397" x="7593013" y="996950"/>
          <p14:tracePt t="414" x="7575550" y="979488"/>
          <p14:tracePt t="429" x="7539038" y="944563"/>
          <p14:tracePt t="446" x="7521575" y="944563"/>
          <p14:tracePt t="452" x="7504113" y="925513"/>
          <p14:tracePt t="472" x="7504113" y="908050"/>
          <p14:tracePt t="480" x="7486650" y="890588"/>
          <p14:tracePt t="511" x="7469188" y="890588"/>
          <p14:tracePt t="537" x="7432675" y="873125"/>
          <p14:tracePt t="545" x="7432675" y="855663"/>
          <p14:tracePt t="567" x="7415213" y="855663"/>
          <p14:tracePt t="586" x="7397750" y="855663"/>
          <p14:tracePt t="593" x="7397750" y="819150"/>
          <p14:tracePt t="615" x="7378700" y="801688"/>
          <p14:tracePt t="636" x="7378700" y="784225"/>
          <p14:tracePt t="664" x="7361238" y="765175"/>
          <p14:tracePt t="709" x="7361238" y="747713"/>
          <p14:tracePt t="828" x="7378700" y="765175"/>
          <p14:tracePt t="854" x="7397750" y="801688"/>
          <p14:tracePt t="884" x="7415213" y="836613"/>
          <p14:tracePt t="900" x="7450138" y="836613"/>
          <p14:tracePt t="933" x="7469188" y="855663"/>
          <p14:tracePt t="946" x="7486650" y="855663"/>
          <p14:tracePt t="967" x="7486650" y="873125"/>
          <p14:tracePt t="1000" x="7504113" y="873125"/>
          <p14:tracePt t="1029" x="7521575" y="890588"/>
          <p14:tracePt t="1042" x="7521575" y="908050"/>
          <p14:tracePt t="1064" x="7521575" y="925513"/>
          <p14:tracePt t="1077" x="7558088" y="962025"/>
          <p14:tracePt t="1119" x="7558088" y="979488"/>
          <p14:tracePt t="1167" x="7539038" y="979488"/>
          <p14:tracePt t="1179" x="7539038" y="944563"/>
          <p14:tracePt t="1197" x="7521575" y="944563"/>
          <p14:tracePt t="1225" x="7504113" y="908050"/>
          <p14:tracePt t="1303" x="7504113" y="890588"/>
          <p14:tracePt t="1553" x="7504113" y="908050"/>
          <p14:tracePt t="2004" x="7521575" y="925513"/>
          <p14:tracePt t="2101" x="7521575" y="944563"/>
          <p14:tracePt t="2151" x="7539038" y="979488"/>
          <p14:tracePt t="2268" x="7539038" y="996950"/>
          <p14:tracePt t="2785" x="7575550" y="996950"/>
          <p14:tracePt t="3236" x="7593013" y="996950"/>
          <p14:tracePt t="3775" x="7593013" y="1016000"/>
          <p14:tracePt t="4727" x="7610475" y="1016000"/>
          <p14:tracePt t="4762" x="7629525" y="1033463"/>
          <p14:tracePt t="4838" x="7646988" y="1050925"/>
          <p14:tracePt t="4888" x="7681913" y="1085850"/>
          <p14:tracePt t="4958" x="7700963" y="1104900"/>
          <p14:tracePt t="5070" x="7718425" y="1104900"/>
          <p14:tracePt t="5098" x="7735888" y="1122363"/>
          <p14:tracePt t="5139" x="7753350" y="1122363"/>
          <p14:tracePt t="5211" x="7753350" y="1139825"/>
          <p14:tracePt t="5259" x="7789863" y="1139825"/>
          <p14:tracePt t="6107" x="7770813" y="1139825"/>
          <p14:tracePt t="6488" x="7753350" y="1157288"/>
          <p14:tracePt t="6512" x="7735888" y="1193800"/>
          <p14:tracePt t="6526" x="7718425" y="1211263"/>
          <p14:tracePt t="6535" x="7700963" y="1228725"/>
          <p14:tracePt t="6539" x="7664450" y="1228725"/>
          <p14:tracePt t="6566" x="7610475" y="1246188"/>
          <p14:tracePt t="6588" x="7521575" y="1300163"/>
          <p14:tracePt t="6595" x="7469188" y="1317625"/>
          <p14:tracePt t="6602" x="7415213" y="1354138"/>
          <p14:tracePt t="6615" x="7237413" y="1425575"/>
          <p14:tracePt t="6634" x="7112000" y="1566863"/>
          <p14:tracePt t="6644" x="6862763" y="1727200"/>
          <p14:tracePt t="6651" x="6684963" y="1798638"/>
          <p14:tracePt t="6678" x="6078538" y="2173288"/>
          <p14:tracePt t="6687" x="5953125" y="2227263"/>
          <p14:tracePt t="6698" x="5792788" y="2279650"/>
          <p14:tracePt t="6722" x="5668963" y="2351088"/>
          <p14:tracePt t="6729" x="5632450" y="2351088"/>
          <p14:tracePt t="6745" x="5526088" y="2387600"/>
          <p14:tracePt t="6750" x="5472113" y="2387600"/>
          <p14:tracePt t="6770" x="5240338" y="2439988"/>
          <p14:tracePt t="6778" x="5080000" y="2439988"/>
          <p14:tracePt t="6791" x="4813300" y="2493963"/>
          <p14:tracePt t="6805" x="4581525" y="2547938"/>
          <p14:tracePt t="6813" x="4456113" y="2582863"/>
          <p14:tracePt t="6819" x="4349750" y="2582863"/>
          <p14:tracePt t="6827" x="4278313" y="2582863"/>
          <p14:tracePt t="6832" x="4189413" y="2582863"/>
          <p14:tracePt t="6852" x="3975100" y="2547938"/>
          <p14:tracePt t="6859" x="3921125" y="2547938"/>
          <p14:tracePt t="6867" x="3849688" y="2528888"/>
          <p14:tracePt t="6878" x="3797300" y="2493963"/>
          <p14:tracePt t="6883" x="3743325" y="2476500"/>
          <p14:tracePt t="6897" x="3617913" y="2422525"/>
          <p14:tracePt t="6905" x="3529013" y="2422525"/>
          <p14:tracePt t="6910" x="3475038" y="2387600"/>
          <p14:tracePt t="6916" x="3422650" y="2368550"/>
          <p14:tracePt t="6922" x="3368675" y="2333625"/>
          <p14:tracePt t="6929" x="3333750" y="2333625"/>
          <p14:tracePt t="6938" x="3279775" y="2316163"/>
          <p14:tracePt t="6945" x="3190875" y="2316163"/>
          <p14:tracePt t="6959" x="3136900" y="2316163"/>
          <p14:tracePt t="6966" x="3082925" y="2316163"/>
          <p14:tracePt t="6988" x="2941638" y="2297113"/>
          <p14:tracePt t="6994" x="2922588" y="2297113"/>
          <p14:tracePt t="7020" x="2727325" y="2297113"/>
          <p14:tracePt t="7029" x="2673350" y="2297113"/>
          <p14:tracePt t="7035" x="2655888" y="2297113"/>
          <p14:tracePt t="7051" x="2584450" y="2297113"/>
          <p14:tracePt t="7055" x="2549525" y="2297113"/>
          <p14:tracePt t="7062" x="2495550" y="2297113"/>
          <p14:tracePt t="7068" x="2478088" y="2316163"/>
          <p14:tracePt t="7077" x="2424113" y="2316163"/>
          <p14:tracePt t="7083" x="2352675" y="2316163"/>
          <p14:tracePt t="7107" x="2209800" y="2316163"/>
          <p14:tracePt t="7116" x="2138363" y="2333625"/>
          <p14:tracePt t="7124" x="2103438" y="2333625"/>
          <p14:tracePt t="7132" x="2066925" y="2333625"/>
          <p14:tracePt t="7142" x="2049463" y="2333625"/>
          <p14:tracePt t="7147" x="2032000" y="2333625"/>
          <p14:tracePt t="7166" x="2014538" y="2333625"/>
          <p14:tracePt t="7208" x="1997075" y="2333625"/>
          <p14:tracePt t="7236" x="1997075" y="2316163"/>
          <p14:tracePt t="7266" x="1960563" y="2262188"/>
          <p14:tracePt t="7284" x="1960563" y="2244725"/>
          <p14:tracePt t="7301" x="1960563" y="2227263"/>
          <p14:tracePt t="7328" x="1960563" y="2208213"/>
          <p14:tracePt t="7334" x="1960563" y="2173288"/>
          <p14:tracePt t="7354" x="1960563" y="2155825"/>
          <p14:tracePt t="7396" x="1997075" y="2155825"/>
          <p14:tracePt t="7416" x="2014538" y="2155825"/>
          <p14:tracePt t="7429" x="2032000" y="2155825"/>
          <p14:tracePt t="7456" x="2120900" y="2155825"/>
          <p14:tracePt t="7467" x="2174875" y="2155825"/>
          <p14:tracePt t="7481" x="2209800" y="2155825"/>
          <p14:tracePt t="7496" x="2281238" y="2190750"/>
          <p14:tracePt t="7512" x="2317750" y="2190750"/>
          <p14:tracePt t="7516" x="2370138" y="2190750"/>
          <p14:tracePt t="7533" x="2424113" y="2208213"/>
          <p14:tracePt t="7538" x="2478088" y="2208213"/>
          <p14:tracePt t="7559" x="2690813" y="2227263"/>
          <p14:tracePt t="7565" x="2762250" y="2227263"/>
          <p14:tracePt t="7584" x="3013075" y="2227263"/>
          <p14:tracePt t="7593" x="3119438" y="2227263"/>
          <p14:tracePt t="7600" x="3208338" y="2227263"/>
          <p14:tracePt t="7616" x="3368675" y="2227263"/>
          <p14:tracePt t="7621" x="3475038" y="2227263"/>
          <p14:tracePt t="7640" x="3600450" y="2227263"/>
          <p14:tracePt t="7647" x="3760788" y="2227263"/>
          <p14:tracePt t="7653" x="3814763" y="2227263"/>
          <p14:tracePt t="7661" x="3867150" y="2262188"/>
          <p14:tracePt t="7677" x="3921125" y="2262188"/>
          <p14:tracePt t="7686" x="3957638" y="2262188"/>
          <p14:tracePt t="7692" x="3975100" y="2262188"/>
          <p14:tracePt t="7697" x="3992563" y="2262188"/>
          <p14:tracePt t="7724" x="4010025" y="2279650"/>
          <p14:tracePt t="7772" x="4029075" y="2279650"/>
          <p14:tracePt t="7787" x="4064000" y="2279650"/>
          <p14:tracePt t="7803" x="4081463" y="2279650"/>
          <p14:tracePt t="7815" x="4098925" y="2279650"/>
          <p14:tracePt t="7823" x="4117975" y="2279650"/>
          <p14:tracePt t="7831" x="4135438" y="2279650"/>
          <p14:tracePt t="7848" x="4189413" y="2279650"/>
          <p14:tracePt t="7866" x="4241800" y="2279650"/>
          <p14:tracePt t="7871" x="4260850" y="2279650"/>
          <p14:tracePt t="7889" x="4278313" y="2279650"/>
          <p14:tracePt t="7907" x="4295775" y="2279650"/>
          <p14:tracePt t="7915" x="4313238" y="2279650"/>
          <p14:tracePt t="7934" x="4349750" y="2279650"/>
          <p14:tracePt t="7949" x="4367213" y="2279650"/>
          <p14:tracePt t="7968" x="4384675" y="2279650"/>
          <p14:tracePt t="7988" x="4402138" y="2279650"/>
          <p14:tracePt t="8005" x="4421188" y="2297113"/>
          <p14:tracePt t="8026" x="4456113" y="2297113"/>
          <p14:tracePt t="8092" x="4473575" y="2316163"/>
          <p14:tracePt t="8137" x="4491038" y="2316163"/>
          <p14:tracePt t="8295" x="4510088" y="2351088"/>
          <p14:tracePt t="8323" x="4527550" y="2351088"/>
          <p14:tracePt t="8340" x="4562475" y="2351088"/>
          <p14:tracePt t="8353" x="4581525" y="2351088"/>
          <p14:tracePt t="8372" x="4598988" y="2351088"/>
          <p14:tracePt t="8379" x="4616450" y="2351088"/>
          <p14:tracePt t="8401" x="4633913" y="2368550"/>
          <p14:tracePt t="8420" x="4652963" y="2368550"/>
          <p14:tracePt t="8435" x="4687888" y="2368550"/>
          <p14:tracePt t="8441" x="4705350" y="2368550"/>
          <p14:tracePt t="8466" x="4722813" y="2368550"/>
          <p14:tracePt t="8483" x="4741863" y="2368550"/>
          <p14:tracePt t="8502" x="4759325" y="2368550"/>
          <p14:tracePt t="8511" x="4813300" y="2368550"/>
          <p14:tracePt t="8527" x="4830763" y="2387600"/>
          <p14:tracePt t="8533" x="4848225" y="2387600"/>
          <p14:tracePt t="8560" x="4902200" y="2387600"/>
          <p14:tracePt t="8576" x="4919663" y="2387600"/>
          <p14:tracePt t="8583" x="4937125" y="2387600"/>
          <p14:tracePt t="8591" x="4954588" y="2387600"/>
          <p14:tracePt t="8605" x="4973638" y="2387600"/>
          <p14:tracePt t="8622" x="5008563" y="2387600"/>
          <p14:tracePt t="8631" x="5026025" y="2387600"/>
          <p14:tracePt t="8651" x="5045075" y="2387600"/>
          <p14:tracePt t="8658" x="5062538" y="2387600"/>
          <p14:tracePt t="8684" x="5151438" y="2387600"/>
          <p14:tracePt t="8696" x="5205413" y="2405063"/>
          <p14:tracePt t="8717" x="5276850" y="2405063"/>
          <p14:tracePt t="8722" x="5294313" y="2405063"/>
          <p14:tracePt t="8742" x="5365750" y="2405063"/>
          <p14:tracePt t="8750" x="5383213" y="2405063"/>
          <p14:tracePt t="8763" x="5400675" y="2439988"/>
          <p14:tracePt t="8777" x="5437188" y="2439988"/>
          <p14:tracePt t="8795" x="5472113" y="2439988"/>
          <p14:tracePt t="8809" x="5489575" y="2439988"/>
          <p14:tracePt t="8825" x="5507038" y="2439988"/>
          <p14:tracePt t="8833" x="5526088" y="2439988"/>
          <p14:tracePt t="8860" x="5543550" y="2439988"/>
          <p14:tracePt t="8905" x="5578475" y="2439988"/>
          <p14:tracePt t="8971" x="5597525" y="2422525"/>
          <p14:tracePt t="8999" x="5614988" y="2422525"/>
          <p14:tracePt t="9012" x="5632450" y="2422525"/>
          <p14:tracePt t="9019" x="5649913" y="2422525"/>
          <p14:tracePt t="9028" x="5686425" y="2422525"/>
          <p14:tracePt t="9035" x="5703888" y="2405063"/>
          <p14:tracePt t="9044" x="5738813" y="2405063"/>
          <p14:tracePt t="9049" x="5757863" y="2405063"/>
          <p14:tracePt t="9063" x="5829300" y="2405063"/>
          <p14:tracePt t="9076" x="5899150" y="2387600"/>
          <p14:tracePt t="9084" x="5918200" y="2387600"/>
          <p14:tracePt t="9098" x="5989638" y="2387600"/>
          <p14:tracePt t="9120" x="6078538" y="2351088"/>
          <p14:tracePt t="9145" x="6167438" y="2316163"/>
          <p14:tracePt t="9152" x="6184900" y="2316163"/>
          <p14:tracePt t="9159" x="6202363" y="2316163"/>
          <p14:tracePt t="9172" x="6221413" y="2297113"/>
          <p14:tracePt t="9179" x="6238875" y="2297113"/>
          <p14:tracePt t="9197" x="6273800" y="2297113"/>
          <p14:tracePt t="9216" x="6292850" y="2297113"/>
          <p14:tracePt t="9228" x="6310313" y="2297113"/>
          <p14:tracePt t="9235" x="6327775" y="2279650"/>
          <p14:tracePt t="9280" x="6345238" y="2279650"/>
          <p14:tracePt t="9300" x="6381750" y="2262188"/>
          <p14:tracePt t="9318" x="6399213" y="2262188"/>
          <p14:tracePt t="9327" x="6434138" y="2244725"/>
          <p14:tracePt t="9346" x="6453188" y="2244725"/>
          <p14:tracePt t="9362" x="6488113" y="2244725"/>
          <p14:tracePt t="9370" x="6505575" y="2208213"/>
          <p14:tracePt t="9396" x="6523038" y="2190750"/>
          <p14:tracePt t="9438" x="6542088" y="2190750"/>
          <p14:tracePt t="9466" x="6559550" y="2190750"/>
          <p14:tracePt t="9489" x="6594475" y="2190750"/>
          <p14:tracePt t="9503" x="6613525" y="2190750"/>
          <p14:tracePt t="9517" x="6684963" y="2190750"/>
          <p14:tracePt t="9522" x="6702425" y="2190750"/>
          <p14:tracePt t="9529" x="6719888" y="2190750"/>
          <p14:tracePt t="9535" x="6737350" y="2190750"/>
          <p14:tracePt t="9544" x="6791325" y="2190750"/>
          <p14:tracePt t="9551" x="6808788" y="2190750"/>
          <p14:tracePt t="9574" x="6897688" y="2190750"/>
          <p14:tracePt t="9579" x="6915150" y="2173288"/>
          <p14:tracePt t="9598" x="6986588" y="2173288"/>
          <p14:tracePt t="9621" x="7005638" y="2155825"/>
          <p14:tracePt t="9628" x="7023100" y="2155825"/>
          <p14:tracePt t="9654" x="7040563" y="2155825"/>
          <p14:tracePt t="9764" x="7005638" y="2173288"/>
          <p14:tracePt t="9794" x="6969125" y="2173288"/>
          <p14:tracePt t="9815" x="6951663" y="2173288"/>
          <p14:tracePt t="9835" x="6934200" y="2173288"/>
          <p14:tracePt t="9849" x="6915150" y="2173288"/>
          <p14:tracePt t="9867" x="6862763" y="2190750"/>
          <p14:tracePt t="9872" x="6845300" y="2227263"/>
          <p14:tracePt t="9890" x="6754813" y="2227263"/>
          <p14:tracePt t="9899" x="6737350" y="2244725"/>
          <p14:tracePt t="9904" x="6719888" y="2244725"/>
          <p14:tracePt t="9911" x="6665913" y="2262188"/>
          <p14:tracePt t="9920" x="6648450" y="2262188"/>
          <p14:tracePt t="9926" x="6594475" y="2262188"/>
          <p14:tracePt t="9939" x="6559550" y="2262188"/>
          <p14:tracePt t="9947" x="6453188" y="2279650"/>
          <p14:tracePt t="9953" x="6381750" y="2279650"/>
          <p14:tracePt t="9961" x="6292850" y="2279650"/>
          <p14:tracePt t="9970" x="6221413" y="2316163"/>
          <p14:tracePt t="9976" x="6061075" y="2351088"/>
          <p14:tracePt t="10005" x="4491038" y="2671763"/>
          <p14:tracePt t="10013" x="4029075" y="2797175"/>
          <p14:tracePt t="10018" x="3671888" y="2921000"/>
          <p14:tracePt t="10041" x="2833688" y="3152775"/>
          <p14:tracePt t="10047" x="2709863" y="3206750"/>
          <p14:tracePt t="10051" x="2549525" y="3206750"/>
          <p14:tracePt t="10074" x="2335213" y="3259138"/>
          <p14:tracePt t="10081" x="2263775" y="3259138"/>
          <p14:tracePt t="10100" x="2014538" y="3295650"/>
          <p14:tracePt t="10122" x="1674813" y="3402013"/>
          <p14:tracePt t="10137" x="1497013" y="3473450"/>
          <p14:tracePt t="10156" x="1373188" y="3508375"/>
          <p14:tracePt t="10163" x="1319213" y="3508375"/>
          <p14:tracePt t="10183" x="1301750" y="3508375"/>
          <p14:tracePt t="10204" x="1282700" y="3490913"/>
          <p14:tracePt t="10246" x="1265238" y="3473450"/>
          <p14:tracePt t="10261" x="1265238" y="3438525"/>
          <p14:tracePt t="10281" x="1265238" y="3419475"/>
          <p14:tracePt t="10297" x="1265238" y="3402013"/>
          <p14:tracePt t="10371" x="1265238" y="3384550"/>
          <p14:tracePt t="10387" x="1265238" y="3367088"/>
          <p14:tracePt t="10431" x="1247775" y="3367088"/>
          <p14:tracePt t="10477" x="1212850" y="3367088"/>
          <p14:tracePt t="10525" x="1176338" y="3367088"/>
          <p14:tracePt t="10546" x="1158875" y="3367088"/>
          <p14:tracePt t="10568" x="1141413" y="3367088"/>
          <p14:tracePt t="10583" x="1104900" y="3367088"/>
          <p14:tracePt t="10588" x="1087438" y="3367088"/>
          <p14:tracePt t="10601" x="1069975" y="3349625"/>
          <p14:tracePt t="10618" x="1050925" y="3349625"/>
          <p14:tracePt t="10637" x="998538" y="3313113"/>
          <p14:tracePt t="10665" x="981075" y="3313113"/>
          <p14:tracePt t="10727" x="981075" y="3295650"/>
          <p14:tracePt t="10845" x="998538" y="3295650"/>
          <p14:tracePt t="10868" x="1033463" y="3313113"/>
          <p14:tracePt t="10886" x="1050925" y="3313113"/>
          <p14:tracePt t="10905" x="1069975" y="3313113"/>
          <p14:tracePt t="10911" x="1087438" y="3313113"/>
          <p14:tracePt t="10922" x="1104900" y="3313113"/>
          <p14:tracePt t="10929" x="1158875" y="3313113"/>
          <p14:tracePt t="10936" x="1176338" y="3313113"/>
          <p14:tracePt t="10943" x="1193800" y="3313113"/>
          <p14:tracePt t="10949" x="1247775" y="3313113"/>
          <p14:tracePt t="10967" x="1301750" y="3313113"/>
          <p14:tracePt t="10971" x="1336675" y="3313113"/>
          <p14:tracePt t="10993" x="1425575" y="3313113"/>
          <p14:tracePt t="11000" x="1443038" y="3313113"/>
          <p14:tracePt t="11013" x="1514475" y="3330575"/>
          <p14:tracePt t="11028" x="1550988" y="3367088"/>
          <p14:tracePt t="11043" x="1622425" y="3367088"/>
          <p14:tracePt t="11049" x="1639888" y="3384550"/>
          <p14:tracePt t="11068" x="1746250" y="3402013"/>
          <p14:tracePt t="11076" x="1800225" y="3402013"/>
          <p14:tracePt t="11083" x="1854200" y="3402013"/>
          <p14:tracePt t="11098" x="1943100" y="3402013"/>
          <p14:tracePt t="11107" x="2032000" y="3438525"/>
          <p14:tracePt t="11112" x="2066925" y="3438525"/>
          <p14:tracePt t="11126" x="2192338" y="3438525"/>
          <p14:tracePt t="11141" x="2335213" y="3438525"/>
          <p14:tracePt t="11148" x="2406650" y="3438525"/>
          <p14:tracePt t="11153" x="2495550" y="3438525"/>
          <p14:tracePt t="11169" x="2655888" y="3455988"/>
          <p14:tracePt t="11183" x="2870200" y="3455988"/>
          <p14:tracePt t="11187" x="2959100" y="3455988"/>
          <p14:tracePt t="11204" x="3119438" y="3455988"/>
          <p14:tracePt t="11213" x="3190875" y="3455988"/>
          <p14:tracePt t="11217" x="3314700" y="3455988"/>
          <p14:tracePt t="11223" x="3422650" y="3490913"/>
          <p14:tracePt t="11231" x="3511550" y="3490913"/>
          <p14:tracePt t="11236" x="3582988" y="3490913"/>
          <p14:tracePt t="11258" x="3832225" y="3490913"/>
          <p14:tracePt t="11265" x="3867150" y="3490913"/>
          <p14:tracePt t="11281" x="4010025" y="3508375"/>
          <p14:tracePt t="11285" x="4046538" y="3508375"/>
          <p14:tracePt t="11301" x="4152900" y="3508375"/>
          <p14:tracePt t="11307" x="4189413" y="3508375"/>
          <p14:tracePt t="11314" x="4278313" y="3508375"/>
          <p14:tracePt t="11322" x="4330700" y="3508375"/>
          <p14:tracePt t="11327" x="4367213" y="3508375"/>
          <p14:tracePt t="11341" x="4473575" y="3508375"/>
          <p14:tracePt t="11348" x="4491038" y="3508375"/>
          <p14:tracePt t="11369" x="4581525" y="3527425"/>
          <p14:tracePt t="11376" x="4598988" y="3527425"/>
          <p14:tracePt t="11398" x="4652963" y="3562350"/>
          <p14:tracePt t="11437" x="4670425" y="3544888"/>
          <p14:tracePt t="11499" x="4687888" y="3562350"/>
          <p14:tracePt t="11514" x="4705350" y="3579813"/>
          <p14:tracePt t="11539" x="4759325" y="3579813"/>
          <p14:tracePt t="11544" x="4776788" y="3579813"/>
          <p14:tracePt t="11563" x="4794250" y="3579813"/>
          <p14:tracePt t="11578" x="4813300" y="3579813"/>
          <p14:tracePt t="11646" x="4830763" y="3579813"/>
          <p14:tracePt t="11723" x="4848225" y="3579813"/>
          <p14:tracePt t="11737" x="4883150" y="3579813"/>
          <p14:tracePt t="11754" x="4902200" y="3544888"/>
          <p14:tracePt t="11761" x="4919663" y="3544888"/>
          <p14:tracePt t="11766" x="4937125" y="3544888"/>
          <p14:tracePt t="11780" x="5008563" y="3527425"/>
          <p14:tracePt t="11787" x="5026025" y="3527425"/>
          <p14:tracePt t="11803" x="5097463" y="3527425"/>
          <p14:tracePt t="11816" x="5133975" y="3527425"/>
          <p14:tracePt t="11838" x="5222875" y="3527425"/>
          <p14:tracePt t="11843" x="5257800" y="3527425"/>
          <p14:tracePt t="11855" x="5294313" y="3527425"/>
          <p14:tracePt t="11878" x="5311775" y="3508375"/>
          <p14:tracePt t="11886" x="5329238" y="3508375"/>
          <p14:tracePt t="11904" x="5365750" y="3508375"/>
          <p14:tracePt t="11912" x="5383213" y="3508375"/>
          <p14:tracePt t="11934" x="5418138" y="3508375"/>
          <p14:tracePt t="11948" x="5437188" y="3508375"/>
          <p14:tracePt t="11969" x="5454650" y="3508375"/>
          <p14:tracePt t="12002" x="5489575" y="3508375"/>
          <p14:tracePt t="12232" x="5489575" y="3527425"/>
          <p14:tracePt t="12313" x="5507038" y="3527425"/>
          <p14:tracePt t="12921" x="5418138" y="3527425"/>
          <p14:tracePt t="12936" x="5257800" y="3438525"/>
          <p14:tracePt t="12943" x="5168900" y="3419475"/>
          <p14:tracePt t="12952" x="5062538" y="3384550"/>
          <p14:tracePt t="12959" x="4973638" y="3349625"/>
          <p14:tracePt t="12971" x="4741863" y="3278188"/>
          <p14:tracePt t="12977" x="4652963" y="3206750"/>
          <p14:tracePt t="12983" x="4491038" y="3189288"/>
          <p14:tracePt t="13014" x="3975100" y="3028950"/>
          <p14:tracePt t="13020" x="3867150" y="2992438"/>
          <p14:tracePt t="13030" x="3743325" y="2974975"/>
          <p14:tracePt t="13035" x="3582988" y="2938463"/>
          <p14:tracePt t="13048" x="3314700" y="2903538"/>
          <p14:tracePt t="13056" x="3208338" y="2886075"/>
          <p14:tracePt t="13064" x="3048000" y="2886075"/>
          <p14:tracePt t="13069" x="2941638" y="2849563"/>
          <p14:tracePt t="13098" x="2513013" y="2832100"/>
          <p14:tracePt t="13104" x="2424113" y="2797175"/>
          <p14:tracePt t="13116" x="2246313" y="2760663"/>
          <p14:tracePt t="13147" x="1906588" y="2654300"/>
          <p14:tracePt t="13154" x="1835150" y="2636838"/>
          <p14:tracePt t="13160" x="1746250" y="2600325"/>
          <p14:tracePt t="13180" x="1533525" y="2528888"/>
          <p14:tracePt t="13187" x="1479550" y="2493963"/>
          <p14:tracePt t="13195" x="1390650" y="2476500"/>
          <p14:tracePt t="13214" x="1212850" y="2422525"/>
          <p14:tracePt t="13222" x="1158875" y="2387600"/>
          <p14:tracePt t="13229" x="1104900" y="2368550"/>
          <p14:tracePt t="13251" x="998538" y="2316163"/>
          <p14:tracePt t="13257" x="944563" y="2262188"/>
          <p14:tracePt t="13285" x="819150" y="2136775"/>
          <p14:tracePt t="13305" x="784225" y="2101850"/>
          <p14:tracePt t="13315" x="784225" y="2084388"/>
          <p14:tracePt t="13333" x="784225" y="2030413"/>
          <p14:tracePt t="13348" x="801688" y="2012950"/>
          <p14:tracePt t="13356" x="873125" y="1995488"/>
          <p14:tracePt t="13367" x="1033463" y="1941513"/>
          <p14:tracePt t="13380" x="1176338" y="1835150"/>
          <p14:tracePt t="13384" x="1390650" y="1763713"/>
          <p14:tracePt t="13395" x="1978025" y="1531938"/>
          <p14:tracePt t="13402" x="2281238" y="1460500"/>
          <p14:tracePt t="13410" x="2638425" y="1336675"/>
          <p14:tracePt t="13416" x="2959100" y="1265238"/>
          <p14:tracePt t="13425" x="3262313" y="1228725"/>
          <p14:tracePt t="13432" x="3565525" y="1193800"/>
          <p14:tracePt t="13458" x="4633913" y="1211263"/>
          <p14:tracePt t="13467" x="4848225" y="1246188"/>
          <p14:tracePt t="13493" x="5846763" y="1531938"/>
          <p14:tracePt t="13511" x="6238875" y="1674813"/>
          <p14:tracePt t="13535" x="6702425" y="1978025"/>
          <p14:tracePt t="13542" x="6826250" y="2047875"/>
          <p14:tracePt t="13548" x="6915150" y="2101850"/>
          <p14:tracePt t="13573" x="7094538" y="2227263"/>
          <p14:tracePt t="13600" x="7218363" y="2351088"/>
          <p14:tracePt t="13607" x="7237413" y="2368550"/>
          <p14:tracePt t="13614" x="7237413" y="2387600"/>
          <p14:tracePt t="13632" x="7200900" y="2387600"/>
          <p14:tracePt t="13649" x="7183438" y="2405063"/>
          <p14:tracePt t="13654" x="7165975" y="2439988"/>
          <p14:tracePt t="13661" x="7146925" y="2439988"/>
          <p14:tracePt t="13671" x="7129463" y="2439988"/>
          <p14:tracePt t="13676" x="7129463" y="2457450"/>
          <p14:tracePt t="13690" x="7077075" y="2457450"/>
          <p14:tracePt t="13696" x="7005638" y="2493963"/>
          <p14:tracePt t="13716" x="6754813" y="2547938"/>
          <p14:tracePt t="13738" x="6202363" y="2582863"/>
          <p14:tracePt t="13754" x="5649913" y="2600325"/>
          <p14:tracePt t="13760" x="5346700" y="2600325"/>
          <p14:tracePt t="13766" x="5080000" y="2565400"/>
          <p14:tracePt t="13789" x="4421188" y="2493963"/>
          <p14:tracePt t="13794" x="4295775" y="2457450"/>
          <p14:tracePt t="13811" x="4098925" y="2405063"/>
          <p14:tracePt t="13816" x="4029075" y="2387600"/>
          <p14:tracePt t="13825" x="3975100" y="2351088"/>
          <p14:tracePt t="13830" x="3921125" y="2333625"/>
          <p14:tracePt t="13850" x="3797300" y="2297113"/>
          <p14:tracePt t="13870" x="3743325" y="2262188"/>
          <p14:tracePt t="13878" x="3689350" y="2262188"/>
          <p14:tracePt t="13904" x="3600450" y="2227263"/>
          <p14:tracePt t="13912" x="3565525" y="2227263"/>
          <p14:tracePt t="13918" x="3529013" y="2190750"/>
          <p14:tracePt t="13937" x="3475038" y="2173288"/>
          <p14:tracePt t="13943" x="3422650" y="2173288"/>
          <p14:tracePt t="13950" x="3405188" y="2173288"/>
          <p14:tracePt t="13955" x="3386138" y="2155825"/>
          <p14:tracePt t="13970" x="3314700" y="2155825"/>
          <p14:tracePt t="13976" x="3297238" y="2155825"/>
          <p14:tracePt t="13982" x="3279775" y="2155825"/>
          <p14:tracePt t="13988" x="3225800" y="2155825"/>
          <p14:tracePt t="14000" x="3190875" y="2155825"/>
          <p14:tracePt t="14026" x="3119438" y="2155825"/>
          <p14:tracePt t="14032" x="3101975" y="2155825"/>
          <p14:tracePt t="14044" x="3065463" y="2155825"/>
          <p14:tracePt t="14058" x="3030538" y="2155825"/>
          <p14:tracePt t="14074" x="3013075" y="2155825"/>
          <p14:tracePt t="14136" x="3013075" y="2173288"/>
          <p14:tracePt t="14190" x="3013075" y="2208213"/>
          <p14:tracePt t="14227" x="3013075" y="2227263"/>
          <p14:tracePt t="14260" x="3013075" y="2244725"/>
          <p14:tracePt t="14301" x="3013075" y="2262188"/>
          <p14:tracePt t="14343" x="3013075" y="2279650"/>
          <p14:tracePt t="14427" x="3013075" y="2316163"/>
          <p14:tracePt t="14468" x="3013075" y="2333625"/>
          <p14:tracePt t="14510" x="3013075" y="2351088"/>
          <p14:tracePt t="14552" x="3013075" y="2368550"/>
          <p14:tracePt t="14604" x="3013075" y="2387600"/>
          <p14:tracePt t="14629" x="3013075" y="2422525"/>
          <p14:tracePt t="14671" x="3013075" y="2439988"/>
          <p14:tracePt t="14685" x="3013075" y="2457450"/>
          <p14:tracePt t="14699" x="2994025" y="2476500"/>
          <p14:tracePt t="14714" x="2994025" y="2493963"/>
          <p14:tracePt t="14730" x="2959100" y="2565400"/>
          <p14:tracePt t="14734" x="2922588" y="2582863"/>
          <p14:tracePt t="14749" x="2887663" y="2636838"/>
          <p14:tracePt t="14762" x="2833688" y="2689225"/>
          <p14:tracePt t="14769" x="2816225" y="2708275"/>
          <p14:tracePt t="14778" x="2798763" y="2725738"/>
          <p14:tracePt t="14782" x="2781300" y="2743200"/>
          <p14:tracePt t="14807" x="2727325" y="2760663"/>
          <p14:tracePt t="14812" x="2709863" y="2760663"/>
          <p14:tracePt t="14838" x="2673350" y="2778125"/>
          <p14:tracePt t="14859" x="2638425" y="2778125"/>
          <p14:tracePt t="14886" x="2620963" y="2778125"/>
          <p14:tracePt t="14909" x="2601913" y="2778125"/>
          <p14:tracePt t="14917" x="2584450" y="2778125"/>
          <p14:tracePt t="14950" x="2566988" y="2778125"/>
          <p14:tracePt t="15095" x="2549525" y="2760663"/>
          <p14:tracePt t="15125" x="2549525" y="2743200"/>
          <p14:tracePt t="15160" x="2549525" y="2725738"/>
          <p14:tracePt t="15283" x="2566988" y="2725738"/>
          <p14:tracePt t="15326" x="2584450" y="2725738"/>
          <p14:tracePt t="15339" x="2584450" y="2708275"/>
          <p14:tracePt t="15375" x="2601913" y="2671763"/>
          <p14:tracePt t="15398" x="2620963" y="2671763"/>
          <p14:tracePt t="15431" x="2655888" y="2671763"/>
          <p14:tracePt t="15461" x="2673350" y="2671763"/>
          <p14:tracePt t="15555" x="2690813" y="2654300"/>
          <p14:tracePt t="15632" x="2709863" y="2654300"/>
          <p14:tracePt t="17005" x="2727325" y="2654300"/>
          <p14:tracePt t="17019" x="2762250" y="2654300"/>
          <p14:tracePt t="17060" x="2781300" y="2654300"/>
          <p14:tracePt t="17097" x="2781300" y="2689225"/>
          <p14:tracePt t="17160" x="2798763" y="2689225"/>
          <p14:tracePt t="17207" x="2816225" y="2689225"/>
          <p14:tracePt t="17285" x="2833688" y="2689225"/>
          <p14:tracePt t="17479" x="2870200" y="2689225"/>
          <p14:tracePt t="17890" x="2870200" y="2708275"/>
          <p14:tracePt t="18189" x="2887663" y="2708275"/>
          <p14:tracePt t="18434" x="2922588" y="2708275"/>
          <p14:tracePt t="18454" x="2959100" y="2708275"/>
          <p14:tracePt t="18461" x="2994025" y="2708275"/>
          <p14:tracePt t="18468" x="3013075" y="2671763"/>
          <p14:tracePt t="18475" x="3030538" y="2671763"/>
          <p14:tracePt t="18482" x="3082925" y="2671763"/>
          <p14:tracePt t="18503" x="3154363" y="2654300"/>
          <p14:tracePt t="18511" x="3173413" y="2654300"/>
          <p14:tracePt t="18517" x="3190875" y="2654300"/>
          <p14:tracePt t="18538" x="3262313" y="2636838"/>
          <p14:tracePt t="18562" x="3297238" y="2636838"/>
          <p14:tracePt t="18582" x="3314700" y="2636838"/>
          <p14:tracePt t="18608" x="3333750" y="2636838"/>
          <p14:tracePt t="18629" x="3368675" y="2636838"/>
          <p14:tracePt t="18649" x="3386138" y="2636838"/>
          <p14:tracePt t="18677" x="3405188" y="2636838"/>
          <p14:tracePt t="18750" x="3422650" y="2636838"/>
          <p14:tracePt t="18997" x="3405188" y="2636838"/>
          <p14:tracePt t="19097" x="3386138" y="2654300"/>
          <p14:tracePt t="19168" x="3351213" y="2654300"/>
          <p14:tracePt t="19234" x="3333750" y="2654300"/>
          <p14:tracePt t="19387" x="3314700" y="2654300"/>
          <p14:tracePt t="19457" x="3297238" y="2654300"/>
          <p14:tracePt t="19572" x="3279775" y="2654300"/>
          <p14:tracePt t="19638" x="3244850" y="2654300"/>
          <p14:tracePt t="19687" x="3225800" y="2654300"/>
          <p14:tracePt t="19826" x="3208338" y="2689225"/>
          <p14:tracePt t="20021" x="3190875" y="2708275"/>
          <p14:tracePt t="20162" x="3173413" y="2708275"/>
          <p14:tracePt t="20412" x="3173413" y="2725738"/>
          <p14:tracePt t="20481" x="3173413" y="2743200"/>
          <p14:tracePt t="20739" x="3173413" y="2760663"/>
          <p14:tracePt t="22168" x="3173413" y="2778125"/>
          <p14:tracePt t="23888" x="3190875" y="2778125"/>
          <p14:tracePt t="24530" x="3208338" y="2778125"/>
          <p14:tracePt t="25178" x="3225800" y="2778125"/>
          <p14:tracePt t="25772" x="3262313" y="2778125"/>
          <p14:tracePt t="25917" x="3262313" y="2760663"/>
          <p14:tracePt t="25960" x="3279775" y="2760663"/>
          <p14:tracePt t="26007" x="3297238" y="2760663"/>
          <p14:tracePt t="26052" x="3314700" y="2760663"/>
          <p14:tracePt t="26066" x="3333750" y="2760663"/>
          <p14:tracePt t="26088" x="3368675" y="2760663"/>
          <p14:tracePt t="26107" x="3386138" y="2760663"/>
          <p14:tracePt t="26131" x="3422650" y="2760663"/>
          <p14:tracePt t="26149" x="3529013" y="2760663"/>
          <p14:tracePt t="26167" x="3760788" y="2743200"/>
          <p14:tracePt t="26182" x="3992563" y="2708275"/>
          <p14:tracePt t="26191" x="4098925" y="2708275"/>
          <p14:tracePt t="26197" x="4295775" y="2671763"/>
          <p14:tracePt t="26212" x="4616450" y="2636838"/>
          <p14:tracePt t="26217" x="4776788" y="2600325"/>
          <p14:tracePt t="26239" x="5294313" y="2582863"/>
          <p14:tracePt t="26246" x="5454650" y="2547938"/>
          <p14:tracePt t="26264" x="5792788" y="2476500"/>
          <p14:tracePt t="26272" x="5989638" y="2439988"/>
          <p14:tracePt t="26280" x="6453188" y="2405063"/>
          <p14:tracePt t="26288" x="6719888" y="2368550"/>
          <p14:tracePt t="26295" x="6969125" y="2368550"/>
          <p14:tracePt t="26307" x="7486650" y="2262188"/>
          <p14:tracePt t="26313" x="7700963" y="2227263"/>
          <p14:tracePt t="26338" x="8324850" y="2084388"/>
          <p14:tracePt t="26343" x="8485188" y="2084388"/>
          <p14:tracePt t="26352" x="8645525" y="2047875"/>
          <p14:tracePt t="26357" x="8823325" y="1978025"/>
          <p14:tracePt t="26370" x="8929688" y="1978025"/>
          <p14:tracePt t="26380" x="9126538" y="1958975"/>
          <p14:tracePt t="26385" x="9197975" y="1924050"/>
          <p14:tracePt t="26406" x="9358313" y="1906588"/>
          <p14:tracePt t="26414" x="9393238" y="1906588"/>
          <p14:tracePt t="26429" x="9429750" y="1906588"/>
          <p14:tracePt t="26433" x="9447213" y="1906588"/>
          <p14:tracePt t="26481" x="9447213" y="1924050"/>
          <p14:tracePt t="26522" x="9410700" y="1941513"/>
          <p14:tracePt t="26544" x="9393238" y="1995488"/>
          <p14:tracePt t="26559" x="9375775" y="2012950"/>
          <p14:tracePt t="26573" x="9321800" y="2066925"/>
          <p14:tracePt t="26589" x="9304338" y="2084388"/>
          <p14:tracePt t="26598" x="9269413" y="2119313"/>
          <p14:tracePt t="26616" x="9215438" y="2155825"/>
          <p14:tracePt t="26622" x="9178925" y="2155825"/>
          <p14:tracePt t="26634" x="9126538" y="2190750"/>
          <p14:tracePt t="26648" x="9090025" y="2208213"/>
          <p14:tracePt t="26656" x="9072563" y="2227263"/>
          <p14:tracePt t="26665" x="9055100" y="2244725"/>
          <p14:tracePt t="26693" x="8966200" y="2279650"/>
          <p14:tracePt t="26697" x="8947150" y="2279650"/>
          <p14:tracePt t="26719" x="8894763" y="2279650"/>
          <p14:tracePt t="26731" x="8858250" y="2262188"/>
          <p14:tracePt t="26747" x="8840788" y="2262188"/>
          <p14:tracePt t="26755" x="8823325" y="2244725"/>
          <p14:tracePt t="26762" x="8786813" y="2244725"/>
          <p14:tracePt t="26774" x="8769350" y="2227263"/>
          <p14:tracePt t="26781" x="8751888" y="2227263"/>
          <p14:tracePt t="26795" x="8716963" y="2208213"/>
          <p14:tracePt t="26806" x="8680450" y="2190750"/>
          <p14:tracePt t="26810" x="8662988" y="2173288"/>
          <p14:tracePt t="26836" x="8609013" y="2119313"/>
          <p14:tracePt t="26847" x="8574088" y="2119313"/>
          <p14:tracePt t="26852" x="8574088" y="2101850"/>
          <p14:tracePt t="26872" x="8555038" y="2101850"/>
          <p14:tracePt t="26889" x="8555038" y="2084388"/>
          <p14:tracePt t="26898" x="8537575" y="2066925"/>
          <p14:tracePt t="26916" x="8520113" y="2030413"/>
          <p14:tracePt t="26946" x="8520113" y="2012950"/>
          <p14:tracePt t="26962" x="8520113" y="1995488"/>
          <p14:tracePt t="27108" x="8537575" y="2012950"/>
          <p14:tracePt t="27150" x="8537575" y="2047875"/>
          <p14:tracePt t="27193" x="8555038" y="2047875"/>
          <p14:tracePt t="27274" x="8591550" y="2066925"/>
          <p14:tracePt t="27338" x="8609013" y="2066925"/>
          <p14:tracePt t="27428" x="8626475" y="2066925"/>
          <p14:tracePt t="27472" x="8626475" y="2084388"/>
          <p14:tracePt t="29359" x="8626475" y="2101850"/>
          <p14:tracePt t="29373" x="8591550" y="2208213"/>
          <p14:tracePt t="29381" x="8591550" y="2227263"/>
          <p14:tracePt t="29390" x="8574088" y="2297113"/>
          <p14:tracePt t="29394" x="8555038" y="2351088"/>
          <p14:tracePt t="29414" x="8466138" y="2493963"/>
          <p14:tracePt t="29438" x="8431213" y="2654300"/>
          <p14:tracePt t="29445" x="8394700" y="2671763"/>
          <p14:tracePt t="29469" x="8377238" y="2743200"/>
          <p14:tracePt t="29493" x="8359775" y="2760663"/>
          <p14:tracePt t="29519" x="8342313" y="2778125"/>
          <p14:tracePt t="29542" x="8342313" y="2797175"/>
          <p14:tracePt t="29561" x="8324850" y="2814638"/>
          <p14:tracePt t="29576" x="8288338" y="2849563"/>
          <p14:tracePt t="29593" x="8253413" y="2886075"/>
          <p14:tracePt t="29597" x="8234363" y="2903538"/>
          <p14:tracePt t="29612" x="8181975" y="2957513"/>
          <p14:tracePt t="29619" x="8162925" y="2974975"/>
          <p14:tracePt t="29639" x="8110538" y="2992438"/>
          <p14:tracePt t="29647" x="8074025" y="3009900"/>
          <p14:tracePt t="29667" x="7967663" y="3063875"/>
          <p14:tracePt t="29674" x="7950200" y="3063875"/>
          <p14:tracePt t="29698" x="7824788" y="3135313"/>
          <p14:tracePt t="29702" x="7789863" y="3152775"/>
          <p14:tracePt t="29722" x="7646988" y="3259138"/>
          <p14:tracePt t="29732" x="7629525" y="3278188"/>
          <p14:tracePt t="29736" x="7610475" y="3295650"/>
          <p14:tracePt t="29748" x="7593013" y="3313113"/>
          <p14:tracePt t="29779" x="7504113" y="3313113"/>
          <p14:tracePt t="29785" x="7486650" y="3313113"/>
          <p14:tracePt t="29793" x="7469188" y="3313113"/>
          <p14:tracePt t="29799" x="7415213" y="3295650"/>
          <p14:tracePt t="29819" x="7272338" y="3241675"/>
          <p14:tracePt t="29841" x="7077075" y="3189288"/>
          <p14:tracePt t="29849" x="7040563" y="3189288"/>
          <p14:tracePt t="29868" x="6915150" y="3135313"/>
          <p14:tracePt t="29876" x="6897688" y="3135313"/>
          <p14:tracePt t="29896" x="6808788" y="3135313"/>
          <p14:tracePt t="29903" x="6791325" y="3135313"/>
          <p14:tracePt t="29910" x="6737350" y="3135313"/>
          <p14:tracePt t="29920" x="6719888" y="3135313"/>
          <p14:tracePt t="29925" x="6702425" y="3135313"/>
          <p14:tracePt t="29945" x="6613525" y="3135313"/>
          <p14:tracePt t="29967" x="6559550" y="3117850"/>
          <p14:tracePt t="29974" x="6542088" y="3117850"/>
          <p14:tracePt t="29982" x="6523038" y="3117850"/>
          <p14:tracePt t="30001" x="6505575" y="3117850"/>
          <p14:tracePt t="30020" x="6488113" y="3117850"/>
          <p14:tracePt t="30033" x="6434138" y="3098800"/>
          <p14:tracePt t="30057" x="6416675" y="3098800"/>
          <p14:tracePt t="30065" x="6399213" y="3098800"/>
          <p14:tracePt t="30093" x="6362700" y="3098800"/>
          <p14:tracePt t="30100" x="6327775" y="3117850"/>
          <p14:tracePt t="30113" x="6310313" y="3117850"/>
          <p14:tracePt t="30121" x="6292850" y="3117850"/>
          <p14:tracePt t="30126" x="6273800" y="3135313"/>
          <p14:tracePt t="30147" x="6221413" y="3135313"/>
          <p14:tracePt t="30167" x="6167438" y="3170238"/>
          <p14:tracePt t="30197" x="6149975" y="3189288"/>
          <p14:tracePt t="30237" x="6149975" y="3206750"/>
          <p14:tracePt t="30299" x="6149975" y="3224213"/>
          <p14:tracePt t="30348" x="6149975" y="3241675"/>
          <p14:tracePt t="30390" x="6149975" y="3278188"/>
          <p14:tracePt t="30403" x="6149975" y="3295650"/>
          <p14:tracePt t="30512" x="6167438" y="3313113"/>
          <p14:tracePt t="30519" x="6167438" y="3330575"/>
          <p14:tracePt t="30557" x="6184900" y="3330575"/>
          <p14:tracePt t="30602" x="6202363" y="3349625"/>
          <p14:tracePt t="30650" x="6202363" y="3384550"/>
          <p14:tracePt t="30704" x="6238875" y="3402013"/>
          <p14:tracePt t="30746" x="6256338" y="3419475"/>
          <p14:tracePt t="30791" x="6273800" y="3438525"/>
          <p14:tracePt t="30809" x="6292850" y="3438525"/>
          <p14:tracePt t="30829" x="6292850" y="3455988"/>
          <p14:tracePt t="30864" x="6310313" y="3490913"/>
          <p14:tracePt t="30902" x="6345238" y="3508375"/>
          <p14:tracePt t="30934" x="6345238" y="3527425"/>
          <p14:tracePt t="30969" x="6362700" y="3544888"/>
          <p14:tracePt t="31028" x="6381750" y="3544888"/>
          <p14:tracePt t="31092" x="6381750" y="3562350"/>
          <p14:tracePt t="31169" x="6399213" y="3598863"/>
          <p14:tracePt t="31344" x="6416675" y="3616325"/>
          <p14:tracePt t="33044" x="6399213" y="3633788"/>
          <p14:tracePt t="33058" x="6381750" y="3651250"/>
          <p14:tracePt t="33075" x="6362700" y="3668713"/>
          <p14:tracePt t="33099" x="6327775" y="3705225"/>
          <p14:tracePt t="33119" x="6310313" y="3705225"/>
          <p14:tracePt t="33125" x="6310313" y="3722688"/>
          <p14:tracePt t="33145" x="6292850" y="3740150"/>
          <p14:tracePt t="33164" x="6292850" y="3759200"/>
          <p14:tracePt t="33217" x="6273800" y="3776663"/>
          <p14:tracePt t="33296" x="6256338" y="3759200"/>
          <p14:tracePt t="33336" x="6221413" y="3740150"/>
          <p14:tracePt t="33399" x="6202363" y="3740150"/>
          <p14:tracePt t="33422" x="6184900" y="3740150"/>
          <p14:tracePt t="33462" x="6167438" y="3740150"/>
          <p14:tracePt t="33484" x="6149975" y="3740150"/>
          <p14:tracePt t="33526" x="6113463" y="3740150"/>
          <p14:tracePt t="33539" x="6096000" y="3740150"/>
          <p14:tracePt t="33557" x="6078538" y="3740150"/>
          <p14:tracePt t="33574" x="6061075" y="3740150"/>
          <p14:tracePt t="33592" x="6007100" y="3740150"/>
          <p14:tracePt t="33609" x="5989638" y="3740150"/>
          <p14:tracePt t="33632" x="5970588" y="3722688"/>
          <p14:tracePt t="33650" x="5953125" y="3722688"/>
          <p14:tracePt t="33665" x="5935663" y="3722688"/>
          <p14:tracePt t="33741" x="5899150" y="3687763"/>
          <p14:tracePt t="33790" x="5899150" y="3668713"/>
          <p14:tracePt t="33860" x="5899150" y="3651250"/>
          <p14:tracePt t="33992" x="5918200" y="3651250"/>
          <p14:tracePt t="34138" x="5935663" y="3668713"/>
          <p14:tracePt t="34202" x="5935663" y="3705225"/>
          <p14:tracePt t="34255" x="5953125" y="3705225"/>
          <p14:tracePt t="34306" x="5970588" y="3722688"/>
          <p14:tracePt t="34347" x="5989638" y="3740150"/>
          <p14:tracePt t="34393" x="6024563" y="3740150"/>
          <p14:tracePt t="34480" x="6042025" y="3740150"/>
          <p14:tracePt t="34606" x="6007100" y="3740150"/>
          <p14:tracePt t="34718" x="6007100" y="3722688"/>
          <p14:tracePt t="34745" x="6007100" y="3687763"/>
          <p14:tracePt t="39788" x="6024563" y="3705225"/>
          <p14:tracePt t="39802" x="6113463" y="3776663"/>
          <p14:tracePt t="39809" x="6130925" y="3794125"/>
          <p14:tracePt t="39817" x="6184900" y="3848100"/>
          <p14:tracePt t="39824" x="6238875" y="3865563"/>
          <p14:tracePt t="39837" x="6345238" y="3954463"/>
          <p14:tracePt t="39845" x="6399213" y="4008438"/>
          <p14:tracePt t="39851" x="6453188" y="4025900"/>
          <p14:tracePt t="39864" x="6613525" y="4114800"/>
          <p14:tracePt t="39872" x="6702425" y="4168775"/>
          <p14:tracePt t="39880" x="6862763" y="4221163"/>
          <p14:tracePt t="39903" x="7272338" y="4418013"/>
          <p14:tracePt t="39915" x="7610475" y="4524375"/>
          <p14:tracePt t="39929" x="7878763" y="4578350"/>
          <p14:tracePt t="39935" x="8039100" y="4613275"/>
          <p14:tracePt t="39941" x="8216900" y="4649788"/>
          <p14:tracePt t="39948" x="8431213" y="4721225"/>
          <p14:tracePt t="39959" x="8574088" y="4721225"/>
          <p14:tracePt t="39963" x="8734425" y="4756150"/>
          <p14:tracePt t="39989" x="9250363" y="4862513"/>
          <p14:tracePt t="39997" x="9340850" y="4899025"/>
          <p14:tracePt t="40007" x="9410700" y="4916488"/>
          <p14:tracePt t="40012" x="9501188" y="4951413"/>
          <p14:tracePt t="40040" x="9732963" y="5005388"/>
          <p14:tracePt t="40053" x="9785350" y="5022850"/>
          <p14:tracePt t="40059" x="9874250" y="5022850"/>
          <p14:tracePt t="40066" x="9893300" y="5022850"/>
          <p14:tracePt t="40075" x="9910763" y="5022850"/>
          <p14:tracePt t="40083" x="9963150" y="5022850"/>
          <p14:tracePt t="40089" x="9982200" y="5022850"/>
          <p14:tracePt t="40097" x="9999663" y="5022850"/>
          <p14:tracePt t="40104" x="10034588" y="5022850"/>
          <p14:tracePt t="40116" x="10071100" y="5022850"/>
          <p14:tracePt t="40127" x="10088563" y="5022850"/>
          <p14:tracePt t="40131" x="10106025" y="5022850"/>
          <p14:tracePt t="40149" x="10142538" y="5005388"/>
          <p14:tracePt t="40175" x="10177463" y="4987925"/>
          <p14:tracePt t="40179" x="10194925" y="4987925"/>
          <p14:tracePt t="40194" x="10213975" y="4987925"/>
          <p14:tracePt t="40214" x="10302875" y="4951413"/>
          <p14:tracePt t="40221" x="10320338" y="4933950"/>
          <p14:tracePt t="40243" x="10391775" y="4899025"/>
          <p14:tracePt t="40252" x="10409238" y="4879975"/>
          <p14:tracePt t="40257" x="10426700" y="4862513"/>
          <p14:tracePt t="40277" x="10480675" y="4810125"/>
          <p14:tracePt t="40292" x="10498138" y="4791075"/>
          <p14:tracePt t="40309" x="10498138" y="4773613"/>
          <p14:tracePt t="40314" x="10498138" y="4756150"/>
          <p14:tracePt t="40380" x="10498138" y="4721225"/>
          <p14:tracePt t="40583" x="10498138" y="4702175"/>
          <p14:tracePt t="40633" x="10498138" y="4684713"/>
          <p14:tracePt t="40660" x="10498138" y="4667250"/>
          <p14:tracePt t="40690" x="10498138" y="4649788"/>
          <p14:tracePt t="40708" x="10517188" y="4613275"/>
          <p14:tracePt t="40730" x="10534650" y="4595813"/>
          <p14:tracePt t="40746" x="10534650" y="4578350"/>
          <p14:tracePt t="40762" x="10534650" y="4560888"/>
          <p14:tracePt t="40794" x="10569575" y="4541838"/>
          <p14:tracePt t="40861" x="10587038" y="4541838"/>
          <p14:tracePt t="41105" x="10587038" y="4560888"/>
          <p14:tracePt t="41168" x="10552113" y="4578350"/>
          <p14:tracePt t="41181" x="10552113" y="4595813"/>
          <p14:tracePt t="41223" x="10552113" y="4630738"/>
          <p14:tracePt t="41245" x="10552113" y="4649788"/>
          <p14:tracePt t="41282" x="10552113" y="4667250"/>
          <p14:tracePt t="41309" x="10534650" y="4684713"/>
          <p14:tracePt t="41363" x="10534650" y="4702175"/>
          <p14:tracePt t="41495" x="10517188" y="4738688"/>
          <p14:tracePt t="41548" x="10517188" y="4756150"/>
          <p14:tracePt t="41585" x="10517188" y="4773613"/>
          <p14:tracePt t="41655" x="10517188" y="4791075"/>
          <p14:tracePt t="41711" x="10517188" y="4810125"/>
          <p14:tracePt t="41850" x="10498138" y="4810125"/>
          <p14:tracePt t="41886" x="10480675" y="4810125"/>
          <p14:tracePt t="41910" x="10445750" y="4810125"/>
          <p14:tracePt t="41926" x="10445750" y="4791075"/>
          <p14:tracePt t="41942" x="10426700" y="4773613"/>
          <p14:tracePt t="41963" x="10409238" y="4756150"/>
          <p14:tracePt t="41990" x="10391775" y="4721225"/>
          <p14:tracePt t="42010" x="10374313" y="4721225"/>
          <p14:tracePt t="42036" x="10337800" y="4721225"/>
          <p14:tracePt t="42048" x="10320338" y="4721225"/>
          <p14:tracePt t="42062" x="10285413" y="4702175"/>
          <p14:tracePt t="42067" x="10266363" y="4702175"/>
          <p14:tracePt t="42083" x="10213975" y="4684713"/>
          <p14:tracePt t="42101" x="10160000" y="4684713"/>
          <p14:tracePt t="42125" x="10088563" y="4684713"/>
          <p14:tracePt t="42130" x="10071100" y="4667250"/>
          <p14:tracePt t="42146" x="9999663" y="4667250"/>
          <p14:tracePt t="42154" x="9982200" y="4667250"/>
          <p14:tracePt t="42159" x="9928225" y="4667250"/>
          <p14:tracePt t="42175" x="9839325" y="4667250"/>
          <p14:tracePt t="42179" x="9785350" y="4667250"/>
          <p14:tracePt t="42193" x="9696450" y="4667250"/>
          <p14:tracePt t="42213" x="9518650" y="4667250"/>
          <p14:tracePt t="42219" x="9429750" y="4667250"/>
          <p14:tracePt t="42227" x="9393238" y="4667250"/>
          <p14:tracePt t="42237" x="9304338" y="4667250"/>
          <p14:tracePt t="42242" x="9232900" y="4667250"/>
          <p14:tracePt t="42264" x="9055100" y="4667250"/>
          <p14:tracePt t="42269" x="8966200" y="4667250"/>
          <p14:tracePt t="42285" x="8877300" y="4667250"/>
          <p14:tracePt t="42293" x="8823325" y="4667250"/>
          <p14:tracePt t="42298" x="8769350" y="4702175"/>
          <p14:tracePt t="42314" x="8680450" y="4702175"/>
          <p14:tracePt t="42318" x="8591550" y="4702175"/>
          <p14:tracePt t="42327" x="8537575" y="4684713"/>
          <p14:tracePt t="42331" x="8502650" y="4684713"/>
          <p14:tracePt t="42349" x="8359775" y="4684713"/>
          <p14:tracePt t="42363" x="8234363" y="4702175"/>
          <p14:tracePt t="42368" x="8128000" y="4702175"/>
          <p14:tracePt t="42374" x="8039100" y="4702175"/>
          <p14:tracePt t="42380" x="7931150" y="4684713"/>
          <p14:tracePt t="42393" x="7770813" y="4684713"/>
          <p14:tracePt t="42412" x="7610475" y="4702175"/>
          <p14:tracePt t="42417" x="7521575" y="4702175"/>
          <p14:tracePt t="42437" x="7415213" y="4702175"/>
          <p14:tracePt t="42444" x="7361238" y="4702175"/>
          <p14:tracePt t="42457" x="7272338" y="4684713"/>
          <p14:tracePt t="42464" x="7218363" y="4684713"/>
          <p14:tracePt t="42481" x="7146925" y="4684713"/>
          <p14:tracePt t="42485" x="7112000" y="4684713"/>
          <p14:tracePt t="42492" x="7023100" y="4684713"/>
          <p14:tracePt t="42502" x="6969125" y="4684713"/>
          <p14:tracePt t="42507" x="6934200" y="4684713"/>
          <p14:tracePt t="42526" x="6808788" y="4684713"/>
          <p14:tracePt t="42532" x="6791325" y="4684713"/>
          <p14:tracePt t="42541" x="6773863" y="4684713"/>
          <p14:tracePt t="42562" x="6754813" y="4684713"/>
          <p14:tracePt t="42581" x="6719888" y="4684713"/>
          <p14:tracePt t="42631" x="6702425" y="4684713"/>
          <p14:tracePt t="42680" x="6702425" y="4702175"/>
          <p14:tracePt t="42694" x="6702425" y="4721225"/>
          <p14:tracePt t="42732" x="6702425" y="4738688"/>
          <p14:tracePt t="42770" x="6702425" y="4756150"/>
          <p14:tracePt t="42840" x="6702425" y="4773613"/>
          <p14:tracePt t="42888" x="6737350" y="4773613"/>
          <p14:tracePt t="49827" x="6737350" y="4827588"/>
          <p14:tracePt t="49848" x="6845300" y="5005388"/>
          <p14:tracePt t="49857" x="6862763" y="5059363"/>
          <p14:tracePt t="49862" x="6880225" y="5111750"/>
          <p14:tracePt t="49881" x="6951663" y="5237163"/>
          <p14:tracePt t="49890" x="6986588" y="5291138"/>
          <p14:tracePt t="49897" x="6986588" y="5326063"/>
          <p14:tracePt t="49906" x="7005638" y="5343525"/>
          <p14:tracePt t="49910" x="7023100" y="5380038"/>
          <p14:tracePt t="49936" x="7040563" y="5432425"/>
          <p14:tracePt t="49960" x="7040563" y="5451475"/>
          <p14:tracePt t="49967" x="7077075" y="5486400"/>
          <p14:tracePt t="50014" x="7058025" y="5503863"/>
          <p14:tracePt t="50039" x="7058025" y="5521325"/>
          <p14:tracePt t="50045" x="7058025" y="5540375"/>
          <p14:tracePt t="50061" x="7058025" y="5557838"/>
          <p14:tracePt t="50077" x="7058025" y="5592763"/>
          <p14:tracePt t="50108" x="7058025" y="5611813"/>
          <p14:tracePt t="50248" x="7040563" y="5575300"/>
          <p14:tracePt t="50276" x="7023100" y="5557838"/>
          <p14:tracePt t="50308" x="7023100" y="5540375"/>
          <p14:tracePt t="50322" x="7023100" y="5521325"/>
          <p14:tracePt t="50371" x="7005638" y="5521325"/>
          <p14:tracePt t="50516" x="7005638" y="5503863"/>
          <p14:tracePt t="50532" x="7005638" y="5468938"/>
          <p14:tracePt t="50564" x="7005638" y="5451475"/>
          <p14:tracePt t="50602" x="6986588" y="5451475"/>
          <p14:tracePt t="50635" x="6986588" y="5432425"/>
          <p14:tracePt t="50651" x="6986588" y="5414963"/>
          <p14:tracePt t="50684" x="6951663" y="5397500"/>
          <p14:tracePt t="50780" x="6934200" y="5360988"/>
          <p14:tracePt t="50808" x="6934200" y="5343525"/>
          <p14:tracePt t="50829" x="6915150" y="5326063"/>
          <p14:tracePt t="50857" x="6915150" y="5308600"/>
          <p14:tracePt t="50878" x="6897688" y="5291138"/>
          <p14:tracePt t="50933" x="6897688" y="5272088"/>
          <p14:tracePt t="50996" x="6897688" y="5237163"/>
          <p14:tracePt t="51058" x="6880225" y="5219700"/>
          <p14:tracePt t="51137" x="6845300" y="5200650"/>
          <p14:tracePt t="51198" x="6826250" y="5200650"/>
          <p14:tracePt t="51260" x="6808788" y="5183188"/>
          <p14:tracePt t="51309" x="6791325" y="5183188"/>
          <p14:tracePt t="51369" x="6773863" y="5165725"/>
          <p14:tracePt t="51387" x="6719888" y="5165725"/>
          <p14:tracePt t="51394" x="6719888" y="5130800"/>
          <p14:tracePt t="51417" x="6648450" y="5130800"/>
          <p14:tracePt t="51425" x="6613525" y="5130800"/>
          <p14:tracePt t="51436" x="6542088" y="5130800"/>
          <p14:tracePt t="51447" x="6523038" y="5130800"/>
          <p14:tracePt t="51453" x="6470650" y="5130800"/>
          <p14:tracePt t="51464" x="6416675" y="5130800"/>
          <p14:tracePt t="51470" x="6362700" y="5130800"/>
          <p14:tracePt t="51487" x="6292850" y="5130800"/>
          <p14:tracePt t="51494" x="6273800" y="5130800"/>
          <p14:tracePt t="51498" x="6221413" y="5130800"/>
          <p14:tracePt t="51512" x="6184900" y="5148263"/>
          <p14:tracePt t="51527" x="6149975" y="5148263"/>
          <p14:tracePt t="51541" x="6096000" y="5148263"/>
          <p14:tracePt t="51560" x="5989638" y="5165725"/>
          <p14:tracePt t="51576" x="5829300" y="5165725"/>
          <p14:tracePt t="51590" x="5597525" y="5254625"/>
          <p14:tracePt t="51604" x="5472113" y="5272088"/>
          <p14:tracePt t="51612" x="5276850" y="5343525"/>
          <p14:tracePt t="51633" x="5114925" y="5414963"/>
          <p14:tracePt t="51639" x="5080000" y="5414963"/>
          <p14:tracePt t="51649" x="5080000" y="5432425"/>
          <p14:tracePt t="51659" x="5062538" y="5432425"/>
          <p14:tracePt t="51689" x="5062538" y="5451475"/>
          <p14:tracePt t="51749" x="5062538" y="5468938"/>
          <p14:tracePt t="51762" x="5062538" y="5503863"/>
          <p14:tracePt t="51784" x="5080000" y="5540375"/>
          <p14:tracePt t="51807" x="5097463" y="5557838"/>
          <p14:tracePt t="51822" x="5133975" y="5592763"/>
          <p14:tracePt t="51826" x="5133975" y="5611813"/>
          <p14:tracePt t="51841" x="5133975" y="5629275"/>
          <p14:tracePt t="51854" x="5168900" y="5646738"/>
          <p14:tracePt t="51870" x="5168900" y="5664200"/>
          <p14:tracePt t="51875" x="5186363" y="5664200"/>
          <p14:tracePt t="51898" x="5205413" y="5700713"/>
          <p14:tracePt t="51903" x="5240338" y="5700713"/>
          <p14:tracePt t="51926" x="5257800" y="5718175"/>
          <p14:tracePt t="51945" x="5276850" y="5735638"/>
          <p14:tracePt t="51964" x="5294313" y="5772150"/>
          <p14:tracePt t="51971" x="5311775" y="5807075"/>
          <p14:tracePt t="51996" x="5346700" y="5807075"/>
          <p14:tracePt t="52013" x="5365750" y="5807075"/>
          <p14:tracePt t="52076" x="5365750" y="5824538"/>
          <p14:tracePt t="52125" x="5383213" y="5842000"/>
          <p14:tracePt t="52166" x="5400675" y="5861050"/>
          <p14:tracePt t="52216" x="5418138" y="5861050"/>
          <p14:tracePt t="52320" x="5418138" y="5878513"/>
          <p14:tracePt t="52428" x="5454650" y="5895975"/>
          <p14:tracePt t="54765" x="5454650" y="5807075"/>
          <p14:tracePt t="54775" x="5437188" y="5681663"/>
          <p14:tracePt t="54779" x="5400675" y="5575300"/>
          <p14:tracePt t="54801" x="5346700" y="5237163"/>
          <p14:tracePt t="54808" x="5346700" y="5111750"/>
          <p14:tracePt t="54816" x="5311775" y="5005388"/>
          <p14:tracePt t="54822" x="5311775" y="4899025"/>
          <p14:tracePt t="54835" x="5311775" y="4667250"/>
          <p14:tracePt t="54841" x="5329238" y="4578350"/>
          <p14:tracePt t="54864" x="5365750" y="4400550"/>
          <p14:tracePt t="54871" x="5365750" y="4381500"/>
          <p14:tracePt t="54893" x="5383213" y="4346575"/>
          <p14:tracePt t="54931" x="5400675" y="4310063"/>
          <p14:tracePt t="54960" x="5418138" y="4221163"/>
          <p14:tracePt t="54976" x="5703888" y="3900488"/>
          <p14:tracePt t="54981" x="5989638" y="3616325"/>
          <p14:tracePt t="55006" x="6880225" y="2725738"/>
          <p14:tracePt t="55010" x="7165975" y="2493963"/>
          <p14:tracePt t="55029" x="8216900" y="1477963"/>
          <p14:tracePt t="55038" x="8591550" y="1085850"/>
          <p14:tracePt t="55052" x="8877300" y="765175"/>
          <p14:tracePt t="55058" x="9269413" y="214313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E3397F0-2802-C850-08B3-AAD80359686F}"/>
              </a:ext>
            </a:extLst>
          </p:cNvPr>
          <p:cNvSpPr/>
          <p:nvPr/>
        </p:nvSpPr>
        <p:spPr>
          <a:xfrm>
            <a:off x="0" y="2474411"/>
            <a:ext cx="12192000" cy="1909178"/>
          </a:xfrm>
          <a:prstGeom prst="rect">
            <a:avLst/>
          </a:prstGeom>
          <a:solidFill>
            <a:srgbClr val="0E2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12">
            <a:extLst>
              <a:ext uri="{FF2B5EF4-FFF2-40B4-BE49-F238E27FC236}">
                <a16:creationId xmlns:a16="http://schemas.microsoft.com/office/drawing/2014/main" id="{685C0A06-33D7-FD8A-712B-CC8120476487}"/>
              </a:ext>
            </a:extLst>
          </p:cNvPr>
          <p:cNvSpPr txBox="1"/>
          <p:nvPr/>
        </p:nvSpPr>
        <p:spPr>
          <a:xfrm>
            <a:off x="1486941" y="2921168"/>
            <a:ext cx="921811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2"/>
                </a:solidFill>
                <a:latin typeface="Bahnschrift" panose="020B0502040204020203" pitchFamily="34" charset="0"/>
                <a:ea typeface="+mj-ea"/>
              </a:rPr>
              <a:t>Introduction</a:t>
            </a:r>
          </a:p>
        </p:txBody>
      </p:sp>
      <p:pic>
        <p:nvPicPr>
          <p:cNvPr id="12" name="音訊 11">
            <a:hlinkClick r:id="" action="ppaction://media"/>
            <a:extLst>
              <a:ext uri="{FF2B5EF4-FFF2-40B4-BE49-F238E27FC236}">
                <a16:creationId xmlns:a16="http://schemas.microsoft.com/office/drawing/2014/main" id="{11772F8E-4DA9-95DA-D028-5B8D3E0FFC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9716372"/>
      </p:ext>
    </p:extLst>
  </p:cSld>
  <p:clrMapOvr>
    <a:masterClrMapping/>
  </p:clrMapOvr>
  <p:transition spd="slow" advTm="247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E3397F0-2802-C850-08B3-AAD80359686F}"/>
              </a:ext>
            </a:extLst>
          </p:cNvPr>
          <p:cNvSpPr/>
          <p:nvPr/>
        </p:nvSpPr>
        <p:spPr>
          <a:xfrm>
            <a:off x="0" y="2474411"/>
            <a:ext cx="12192000" cy="1909178"/>
          </a:xfrm>
          <a:prstGeom prst="rect">
            <a:avLst/>
          </a:prstGeom>
          <a:solidFill>
            <a:srgbClr val="0E2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2">
            <a:extLst>
              <a:ext uri="{FF2B5EF4-FFF2-40B4-BE49-F238E27FC236}">
                <a16:creationId xmlns:a16="http://schemas.microsoft.com/office/drawing/2014/main" id="{3DEB0E88-CEF9-6106-9104-48BBA251C277}"/>
              </a:ext>
            </a:extLst>
          </p:cNvPr>
          <p:cNvSpPr txBox="1"/>
          <p:nvPr/>
        </p:nvSpPr>
        <p:spPr>
          <a:xfrm>
            <a:off x="1486941" y="2921168"/>
            <a:ext cx="921811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2"/>
                </a:solidFill>
                <a:latin typeface="Bahnschrift" panose="020B0502040204020203" pitchFamily="34" charset="0"/>
                <a:ea typeface="+mj-ea"/>
                <a:cs typeface="Arial" panose="020B0604020202020204" pitchFamily="34" charset="0"/>
              </a:rPr>
              <a:t>Thank You</a:t>
            </a:r>
            <a:endParaRPr lang="en-US" altLang="zh-CN" sz="6000" dirty="0">
              <a:solidFill>
                <a:schemeClr val="bg2"/>
              </a:solidFill>
              <a:latin typeface="Bahnschrift" panose="020B0502040204020203" pitchFamily="34" charset="0"/>
              <a:ea typeface="+mj-ea"/>
            </a:endParaRPr>
          </a:p>
        </p:txBody>
      </p:sp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88B89FC0-E619-D813-E23C-AEA9E7C58B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72946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50"/>
    </mc:Choice>
    <mc:Fallback>
      <p:transition spd="slow" advTm="5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E7EDEF6-79D0-CBC0-B8E3-113C8F6FCD5F}"/>
              </a:ext>
            </a:extLst>
          </p:cNvPr>
          <p:cNvSpPr/>
          <p:nvPr/>
        </p:nvSpPr>
        <p:spPr>
          <a:xfrm>
            <a:off x="1" y="447973"/>
            <a:ext cx="12192000" cy="87487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Oval 108">
            <a:extLst>
              <a:ext uri="{FF2B5EF4-FFF2-40B4-BE49-F238E27FC236}">
                <a16:creationId xmlns:a16="http://schemas.microsoft.com/office/drawing/2014/main" id="{F959565A-7CA7-156B-9CBB-6DA7CF3CED8A}"/>
              </a:ext>
            </a:extLst>
          </p:cNvPr>
          <p:cNvSpPr>
            <a:spLocks noChangeAspect="1"/>
          </p:cNvSpPr>
          <p:nvPr/>
        </p:nvSpPr>
        <p:spPr>
          <a:xfrm>
            <a:off x="11555686" y="6120721"/>
            <a:ext cx="578612" cy="57861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A47ED84-2294-5067-EE89-D7810A2081F2}"/>
              </a:ext>
            </a:extLst>
          </p:cNvPr>
          <p:cNvSpPr txBox="1"/>
          <p:nvPr/>
        </p:nvSpPr>
        <p:spPr>
          <a:xfrm>
            <a:off x="379699" y="3379855"/>
            <a:ext cx="11474287" cy="500121"/>
          </a:xfrm>
          <a:prstGeom prst="rect">
            <a:avLst/>
          </a:prstGeom>
          <a:noFill/>
        </p:spPr>
        <p:txBody>
          <a:bodyPr wrap="square" lIns="68564" tIns="34282" rIns="68564" bIns="34282" anchor="ctr">
            <a:spAutoFit/>
          </a:bodyPr>
          <a:lstStyle/>
          <a:p>
            <a:r>
              <a:rPr lang="en-US" altLang="zh-TW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Incremental Breadth-First Search (IBFS)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C9E5065-21AA-6A34-9340-E2ED210185F3}"/>
              </a:ext>
            </a:extLst>
          </p:cNvPr>
          <p:cNvSpPr txBox="1"/>
          <p:nvPr/>
        </p:nvSpPr>
        <p:spPr>
          <a:xfrm>
            <a:off x="379699" y="3989046"/>
            <a:ext cx="11432601" cy="21316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fontAlgn="base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AutoNum type="circleNumWdWhitePlain"/>
            </a:pPr>
            <a:r>
              <a:rPr lang="en-US" altLang="zh-TW" dirty="0"/>
              <a:t>Combine ideas from BK with shortest augmenting path algorithm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AutoNum type="circleNumWdWhitePlain"/>
            </a:pPr>
            <a:r>
              <a:rPr lang="en-US" altLang="zh-TW" dirty="0"/>
              <a:t>Theoretically runs in polynomial time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39A8423-AC4F-259B-440D-967B9BB59F9C}"/>
              </a:ext>
            </a:extLst>
          </p:cNvPr>
          <p:cNvSpPr txBox="1"/>
          <p:nvPr/>
        </p:nvSpPr>
        <p:spPr>
          <a:xfrm>
            <a:off x="379699" y="1139111"/>
            <a:ext cx="11432601" cy="23850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fontAlgn="base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AutoNum type="circleNumWdWhitePlain"/>
            </a:pPr>
            <a:r>
              <a:rPr lang="en-US" altLang="zh-TW" dirty="0"/>
              <a:t>No known polynomial time bound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AutoNum type="circleNumWdWhitePlain"/>
            </a:pPr>
            <a:r>
              <a:rPr lang="en-US" altLang="zh-TW" dirty="0"/>
              <a:t>Perform poorly in practice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34B941C4-6F61-BEB6-CCAC-E944E5535B4D}"/>
              </a:ext>
            </a:extLst>
          </p:cNvPr>
          <p:cNvSpPr txBox="1"/>
          <p:nvPr/>
        </p:nvSpPr>
        <p:spPr>
          <a:xfrm>
            <a:off x="379699" y="638990"/>
            <a:ext cx="11474287" cy="500121"/>
          </a:xfrm>
          <a:prstGeom prst="rect">
            <a:avLst/>
          </a:prstGeom>
          <a:noFill/>
        </p:spPr>
        <p:txBody>
          <a:bodyPr wrap="square" lIns="68564" tIns="34282" rIns="68564" bIns="34282" anchor="ctr">
            <a:spAutoFit/>
          </a:bodyPr>
          <a:lstStyle/>
          <a:p>
            <a:r>
              <a:rPr lang="en-US" altLang="zh-TW" sz="2800" b="1" dirty="0" err="1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Boykov</a:t>
            </a:r>
            <a:r>
              <a:rPr lang="en-US" altLang="zh-TW" sz="28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-Kolmogorov (BK) algorithm</a:t>
            </a:r>
          </a:p>
        </p:txBody>
      </p:sp>
      <p:pic>
        <p:nvPicPr>
          <p:cNvPr id="23" name="音訊 22">
            <a:hlinkClick r:id="" action="ppaction://media"/>
            <a:extLst>
              <a:ext uri="{FF2B5EF4-FFF2-40B4-BE49-F238E27FC236}">
                <a16:creationId xmlns:a16="http://schemas.microsoft.com/office/drawing/2014/main" id="{D91DF68B-B356-84E7-16A8-B412AC62F63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39193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52758">
        <p159:morph option="byObject"/>
      </p:transition>
    </mc:Choice>
    <mc:Fallback>
      <p:transition spd="slow" advTm="527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10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E3397F0-2802-C850-08B3-AAD80359686F}"/>
              </a:ext>
            </a:extLst>
          </p:cNvPr>
          <p:cNvSpPr/>
          <p:nvPr/>
        </p:nvSpPr>
        <p:spPr>
          <a:xfrm>
            <a:off x="0" y="2474411"/>
            <a:ext cx="12192000" cy="1909178"/>
          </a:xfrm>
          <a:prstGeom prst="rect">
            <a:avLst/>
          </a:prstGeom>
          <a:solidFill>
            <a:srgbClr val="0E2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12">
            <a:extLst>
              <a:ext uri="{FF2B5EF4-FFF2-40B4-BE49-F238E27FC236}">
                <a16:creationId xmlns:a16="http://schemas.microsoft.com/office/drawing/2014/main" id="{685C0A06-33D7-FD8A-712B-CC8120476487}"/>
              </a:ext>
            </a:extLst>
          </p:cNvPr>
          <p:cNvSpPr txBox="1"/>
          <p:nvPr/>
        </p:nvSpPr>
        <p:spPr>
          <a:xfrm>
            <a:off x="1486941" y="2921168"/>
            <a:ext cx="921811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2"/>
                </a:solidFill>
                <a:latin typeface="Bahnschrift" panose="020B0502040204020203" pitchFamily="34" charset="0"/>
                <a:ea typeface="+mj-ea"/>
                <a:cs typeface="Arial" panose="020B0604020202020204" pitchFamily="34" charset="0"/>
              </a:rPr>
              <a:t>Notations</a:t>
            </a:r>
            <a:endParaRPr lang="en-US" altLang="zh-CN" sz="6000" dirty="0">
              <a:solidFill>
                <a:schemeClr val="bg2"/>
              </a:solidFill>
              <a:latin typeface="Bahnschrift" panose="020B0502040204020203" pitchFamily="34" charset="0"/>
              <a:ea typeface="+mj-ea"/>
            </a:endParaRPr>
          </a:p>
        </p:txBody>
      </p:sp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176ED10D-D72A-743B-1CD6-1224C63170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705193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2467">
        <p159:morph option="byObject"/>
      </p:transition>
    </mc:Choice>
    <mc:Fallback>
      <p:transition spd="slow" advTm="24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108">
            <a:extLst>
              <a:ext uri="{FF2B5EF4-FFF2-40B4-BE49-F238E27FC236}">
                <a16:creationId xmlns:a16="http://schemas.microsoft.com/office/drawing/2014/main" id="{F959565A-7CA7-156B-9CBB-6DA7CF3CED8A}"/>
              </a:ext>
            </a:extLst>
          </p:cNvPr>
          <p:cNvSpPr>
            <a:spLocks noChangeAspect="1"/>
          </p:cNvSpPr>
          <p:nvPr/>
        </p:nvSpPr>
        <p:spPr>
          <a:xfrm>
            <a:off x="11555686" y="6120721"/>
            <a:ext cx="578612" cy="57861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表格 4">
                <a:extLst>
                  <a:ext uri="{FF2B5EF4-FFF2-40B4-BE49-F238E27FC236}">
                    <a16:creationId xmlns:a16="http://schemas.microsoft.com/office/drawing/2014/main" id="{0B187A6B-EC81-2FB1-9C87-328B569D99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16401104"/>
                  </p:ext>
                </p:extLst>
              </p:nvPr>
            </p:nvGraphicFramePr>
            <p:xfrm>
              <a:off x="2728083" y="1441910"/>
              <a:ext cx="6735830" cy="1371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7226">
                      <a:extLst>
                        <a:ext uri="{9D8B030D-6E8A-4147-A177-3AD203B41FA5}">
                          <a16:colId xmlns:a16="http://schemas.microsoft.com/office/drawing/2014/main" val="1276547036"/>
                        </a:ext>
                      </a:extLst>
                    </a:gridCol>
                    <a:gridCol w="5618604">
                      <a:extLst>
                        <a:ext uri="{9D8B030D-6E8A-4147-A177-3AD203B41FA5}">
                          <a16:colId xmlns:a16="http://schemas.microsoft.com/office/drawing/2014/main" val="287041987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zh-TW" sz="24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oMath>
                            </m:oMathPara>
                          </a14:m>
                          <a:endParaRPr lang="en-US" altLang="zh-TW" sz="2400" b="0" i="0" dirty="0">
                            <a:solidFill>
                              <a:srgbClr val="000000"/>
                            </a:solidFill>
                            <a:effectLst/>
                            <a:latin typeface="ffe"/>
                          </a:endParaRPr>
                        </a:p>
                      </a:txBody>
                      <a:tcPr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TW" sz="24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altLang="zh-TW" sz="24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=(</m:t>
                                </m:r>
                                <m:r>
                                  <a:rPr lang="en-US" altLang="zh-TW" sz="24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US" altLang="zh-TW" sz="24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4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altLang="zh-TW" sz="24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zh-TW" sz="2400" b="0" i="0" dirty="0">
                            <a:solidFill>
                              <a:srgbClr val="000000"/>
                            </a:solidFill>
                            <a:effectLst/>
                            <a:latin typeface="ffe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840429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zh-TW" altLang="en-US" sz="2400" dirty="0"/>
                        </a:p>
                      </a:txBody>
                      <a:tcPr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400" dirty="0"/>
                            <a:t>sink, source</a:t>
                          </a:r>
                          <a:endParaRPr lang="zh-TW" alt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036413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oMath>
                            </m:oMathPara>
                          </a14:m>
                          <a:endParaRPr lang="zh-TW" altLang="en-US" sz="2400" dirty="0"/>
                        </a:p>
                      </a:txBody>
                      <a:tcPr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400" b="0" i="0" dirty="0">
                              <a:solidFill>
                                <a:srgbClr val="000000"/>
                              </a:solidFill>
                              <a:effectLst/>
                              <a:latin typeface="ffe"/>
                            </a:rPr>
                            <a:t>capacity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8822932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表格 4">
                <a:extLst>
                  <a:ext uri="{FF2B5EF4-FFF2-40B4-BE49-F238E27FC236}">
                    <a16:creationId xmlns:a16="http://schemas.microsoft.com/office/drawing/2014/main" id="{0B187A6B-EC81-2FB1-9C87-328B569D99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16401104"/>
                  </p:ext>
                </p:extLst>
              </p:nvPr>
            </p:nvGraphicFramePr>
            <p:xfrm>
              <a:off x="2728083" y="1441910"/>
              <a:ext cx="6735830" cy="1371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7226">
                      <a:extLst>
                        <a:ext uri="{9D8B030D-6E8A-4147-A177-3AD203B41FA5}">
                          <a16:colId xmlns:a16="http://schemas.microsoft.com/office/drawing/2014/main" val="1276547036"/>
                        </a:ext>
                      </a:extLst>
                    </a:gridCol>
                    <a:gridCol w="5618604">
                      <a:extLst>
                        <a:ext uri="{9D8B030D-6E8A-4147-A177-3AD203B41FA5}">
                          <a16:colId xmlns:a16="http://schemas.microsoft.com/office/drawing/2014/main" val="28704198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46" t="-1333" r="-505464" b="-2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9935" t="-1333" r="-217" b="-2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404291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46" t="-100000" r="-505464" b="-12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400" dirty="0"/>
                            <a:t>sink, source</a:t>
                          </a:r>
                          <a:endParaRPr lang="zh-TW" alt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0364130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46" t="-202667" r="-505464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400" b="0" i="0" dirty="0">
                              <a:solidFill>
                                <a:srgbClr val="000000"/>
                              </a:solidFill>
                              <a:effectLst/>
                              <a:latin typeface="ffe"/>
                            </a:rPr>
                            <a:t>capacity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882293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文本框 12">
            <a:extLst>
              <a:ext uri="{FF2B5EF4-FFF2-40B4-BE49-F238E27FC236}">
                <a16:creationId xmlns:a16="http://schemas.microsoft.com/office/drawing/2014/main" id="{3BAD4A5E-7A99-CE1F-F216-DAFB738215F4}"/>
              </a:ext>
            </a:extLst>
          </p:cNvPr>
          <p:cNvSpPr txBox="1"/>
          <p:nvPr/>
        </p:nvSpPr>
        <p:spPr>
          <a:xfrm>
            <a:off x="1486941" y="0"/>
            <a:ext cx="921811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6000" dirty="0">
                <a:solidFill>
                  <a:schemeClr val="tx2"/>
                </a:solidFill>
                <a:latin typeface="Bahnschrift" panose="020B0502040204020203" pitchFamily="34" charset="0"/>
                <a:ea typeface="+mj-ea"/>
                <a:cs typeface="Arial" panose="020B0604020202020204" pitchFamily="34" charset="0"/>
              </a:rPr>
              <a:t>Sets</a:t>
            </a:r>
            <a:endParaRPr lang="en-US" altLang="zh-CN" sz="6000" dirty="0">
              <a:solidFill>
                <a:schemeClr val="tx2"/>
              </a:solidFill>
              <a:latin typeface="Bahnschrift" panose="020B0502040204020203" pitchFamily="34" charset="0"/>
              <a:ea typeface="+mj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9A61F6B-4CA3-07AA-90B2-C505BE4AA740}"/>
              </a:ext>
            </a:extLst>
          </p:cNvPr>
          <p:cNvSpPr/>
          <p:nvPr/>
        </p:nvSpPr>
        <p:spPr>
          <a:xfrm>
            <a:off x="0" y="971918"/>
            <a:ext cx="12192000" cy="87487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F2457507-9F9E-1977-B718-05A67A70BC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4765062"/>
                  </p:ext>
                </p:extLst>
              </p:nvPr>
            </p:nvGraphicFramePr>
            <p:xfrm>
              <a:off x="2728083" y="3219172"/>
              <a:ext cx="673583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7226">
                      <a:extLst>
                        <a:ext uri="{9D8B030D-6E8A-4147-A177-3AD203B41FA5}">
                          <a16:colId xmlns:a16="http://schemas.microsoft.com/office/drawing/2014/main" val="1276547036"/>
                        </a:ext>
                      </a:extLst>
                    </a:gridCol>
                    <a:gridCol w="5618604">
                      <a:extLst>
                        <a:ext uri="{9D8B030D-6E8A-4147-A177-3AD203B41FA5}">
                          <a16:colId xmlns:a16="http://schemas.microsoft.com/office/drawing/2014/main" val="287041987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TW" sz="2400" b="0" i="0" dirty="0">
                            <a:solidFill>
                              <a:srgbClr val="000000"/>
                            </a:solidFill>
                            <a:effectLst/>
                            <a:latin typeface="ffe"/>
                          </a:endParaRPr>
                        </a:p>
                      </a:txBody>
                      <a:tcPr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400" dirty="0"/>
                            <a:t>Distance labeling from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en-US" altLang="zh-TW" sz="2400" dirty="0"/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sz="2400" b="0" i="1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b="0" i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</m:d>
                              <m:r>
                                <a:rPr lang="en-US" altLang="zh-TW" sz="2400" b="0" i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endParaRPr lang="zh-TW" alt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840429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TW" sz="2400" b="0" i="0" dirty="0">
                            <a:solidFill>
                              <a:srgbClr val="000000"/>
                            </a:solidFill>
                            <a:effectLst/>
                            <a:latin typeface="ffe"/>
                          </a:endParaRPr>
                        </a:p>
                      </a:txBody>
                      <a:tcPr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400" dirty="0"/>
                            <a:t>Distance labeling to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zh-TW" alt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0364130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F2457507-9F9E-1977-B718-05A67A70BC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4765062"/>
                  </p:ext>
                </p:extLst>
              </p:nvPr>
            </p:nvGraphicFramePr>
            <p:xfrm>
              <a:off x="2728083" y="3219172"/>
              <a:ext cx="673583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7226">
                      <a:extLst>
                        <a:ext uri="{9D8B030D-6E8A-4147-A177-3AD203B41FA5}">
                          <a16:colId xmlns:a16="http://schemas.microsoft.com/office/drawing/2014/main" val="1276547036"/>
                        </a:ext>
                      </a:extLst>
                    </a:gridCol>
                    <a:gridCol w="5618604">
                      <a:extLst>
                        <a:ext uri="{9D8B030D-6E8A-4147-A177-3AD203B41FA5}">
                          <a16:colId xmlns:a16="http://schemas.microsoft.com/office/drawing/2014/main" val="28704198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46" t="-10526" r="-505464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9935" t="-10526" r="-217" b="-127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404291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46" t="-112000" r="-505464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9935" t="-112000" r="-217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64130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10">
                <a:extLst>
                  <a:ext uri="{FF2B5EF4-FFF2-40B4-BE49-F238E27FC236}">
                    <a16:creationId xmlns:a16="http://schemas.microsoft.com/office/drawing/2014/main" id="{98160DA0-F10C-7E01-54DA-061DB0CD8E5B}"/>
                  </a:ext>
                </a:extLst>
              </p:cNvPr>
              <p:cNvSpPr txBox="1"/>
              <p:nvPr/>
            </p:nvSpPr>
            <p:spPr>
              <a:xfrm>
                <a:off x="1529144" y="4350354"/>
                <a:ext cx="9133708" cy="534617"/>
              </a:xfrm>
              <a:prstGeom prst="rect">
                <a:avLst/>
              </a:prstGeom>
              <a:noFill/>
            </p:spPr>
            <p:txBody>
              <a:bodyPr wrap="square" lIns="68564" tIns="34282" rIns="68564" bIns="34282" anchor="ctr">
                <a:spAutoFit/>
              </a:bodyPr>
              <a:lstStyle/>
              <a:p>
                <a:pPr marL="457200" indent="-457200" algn="ctr"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rgbClr val="000000"/>
                    </a:solidFill>
                  </a:rPr>
                  <a:t>Given a flow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</a:rPr>
                  <a:t>, for all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)∈</m:t>
                    </m:r>
                    <m:sSub>
                      <m:sSubPr>
                        <m:ctrlP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zh-TW" sz="2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TW" sz="2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zh-TW" sz="2800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8" name="TextBox 10">
                <a:extLst>
                  <a:ext uri="{FF2B5EF4-FFF2-40B4-BE49-F238E27FC236}">
                    <a16:creationId xmlns:a16="http://schemas.microsoft.com/office/drawing/2014/main" id="{98160DA0-F10C-7E01-54DA-061DB0CD8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144" y="4350354"/>
                <a:ext cx="9133708" cy="534617"/>
              </a:xfrm>
              <a:prstGeom prst="rect">
                <a:avLst/>
              </a:prstGeom>
              <a:blipFill>
                <a:blip r:embed="rId6"/>
                <a:stretch>
                  <a:fillRect t="-11494" b="-298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10">
                <a:extLst>
                  <a:ext uri="{FF2B5EF4-FFF2-40B4-BE49-F238E27FC236}">
                    <a16:creationId xmlns:a16="http://schemas.microsoft.com/office/drawing/2014/main" id="{5DFDEB4D-D586-8CB7-64AA-0B8D34B2F268}"/>
                  </a:ext>
                </a:extLst>
              </p:cNvPr>
              <p:cNvSpPr txBox="1"/>
              <p:nvPr/>
            </p:nvSpPr>
            <p:spPr>
              <a:xfrm>
                <a:off x="1868464" y="4933337"/>
                <a:ext cx="8102523" cy="965505"/>
              </a:xfrm>
              <a:prstGeom prst="rect">
                <a:avLst/>
              </a:prstGeom>
              <a:noFill/>
            </p:spPr>
            <p:txBody>
              <a:bodyPr wrap="square" lIns="68564" tIns="34282" rIns="68564" bIns="34282" anchor="ctr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rgbClr val="000000"/>
                    </a:solidFill>
                  </a:rPr>
                  <a:t>An arc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</a:rPr>
                  <a:t> is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𝑎𝑑𝑚𝑖𝑠𝑠𝑖𝑏𝑙𝑒</m:t>
                    </m:r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 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altLang="zh-TW" sz="2800" dirty="0">
                  <a:solidFill>
                    <a:srgbClr val="000000"/>
                  </a:solidFill>
                </a:endParaRPr>
              </a:p>
              <a:p>
                <a:r>
                  <a:rPr lang="en-US" altLang="zh-TW" sz="2800" dirty="0">
                    <a:solidFill>
                      <a:srgbClr val="000000"/>
                    </a:solidFill>
                  </a:rPr>
                  <a:t>      if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)∈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zh-TW" sz="2800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9" name="TextBox 10">
                <a:extLst>
                  <a:ext uri="{FF2B5EF4-FFF2-40B4-BE49-F238E27FC236}">
                    <a16:creationId xmlns:a16="http://schemas.microsoft.com/office/drawing/2014/main" id="{5DFDEB4D-D586-8CB7-64AA-0B8D34B2F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464" y="4933337"/>
                <a:ext cx="8102523" cy="965505"/>
              </a:xfrm>
              <a:prstGeom prst="rect">
                <a:avLst/>
              </a:prstGeom>
              <a:blipFill>
                <a:blip r:embed="rId7"/>
                <a:stretch>
                  <a:fillRect l="-1655" t="-6289" b="-1572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音訊 14">
            <a:hlinkClick r:id="" action="ppaction://media"/>
            <a:extLst>
              <a:ext uri="{FF2B5EF4-FFF2-40B4-BE49-F238E27FC236}">
                <a16:creationId xmlns:a16="http://schemas.microsoft.com/office/drawing/2014/main" id="{791F7709-D156-00BE-4B44-04908C797A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50618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54090">
        <p159:morph option="byObject"/>
      </p:transition>
    </mc:Choice>
    <mc:Fallback>
      <p:transition spd="slow" advTm="540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492" x="1978025" y="730250"/>
          <p14:tracePt t="3506" x="2209800" y="747713"/>
          <p14:tracePt t="3522" x="2441575" y="836613"/>
          <p14:tracePt t="3536" x="2673350" y="890588"/>
          <p14:tracePt t="3552" x="2870200" y="962025"/>
          <p14:tracePt t="3557" x="2994025" y="962025"/>
          <p14:tracePt t="3563" x="3065463" y="962025"/>
          <p14:tracePt t="3578" x="3190875" y="962025"/>
          <p14:tracePt t="3593" x="3333750" y="979488"/>
          <p14:tracePt t="3598" x="3368675" y="979488"/>
          <p14:tracePt t="3605" x="3422650" y="996950"/>
          <p14:tracePt t="3616" x="3494088" y="1085850"/>
          <p14:tracePt t="3640" x="3582988" y="1122363"/>
          <p14:tracePt t="3645" x="3600450" y="1122363"/>
          <p14:tracePt t="3666" x="3654425" y="1139825"/>
          <p14:tracePt t="3675" x="3725863" y="1157288"/>
          <p14:tracePt t="3681" x="3743325" y="1193800"/>
          <p14:tracePt t="3694" x="3778250" y="1211263"/>
          <p14:tracePt t="3700" x="3797300" y="1211263"/>
          <p14:tracePt t="3711" x="3814763" y="1228725"/>
          <p14:tracePt t="3732" x="3849688" y="1246188"/>
          <p14:tracePt t="3755" x="3849688" y="1265238"/>
          <p14:tracePt t="3772" x="3832225" y="1265238"/>
          <p14:tracePt t="3791" x="3832225" y="1300163"/>
          <p14:tracePt t="3811" x="3814763" y="1317625"/>
          <p14:tracePt t="3826" x="3814763" y="1354138"/>
          <p14:tracePt t="3842" x="3814763" y="1460500"/>
          <p14:tracePt t="3856" x="3797300" y="1549400"/>
          <p14:tracePt t="3870" x="3760788" y="1620838"/>
          <p14:tracePt t="3891" x="3743325" y="1709738"/>
          <p14:tracePt t="3912" x="3743325" y="1727200"/>
          <p14:tracePt t="3918" x="3725863" y="1763713"/>
          <p14:tracePt t="3940" x="3706813" y="1798638"/>
          <p14:tracePt t="3946" x="3706813" y="1817688"/>
          <p14:tracePt t="3973" x="3706813" y="1870075"/>
          <p14:tracePt t="3993" x="3689350" y="1887538"/>
          <p14:tracePt t="4070" x="3689350" y="1906588"/>
          <p14:tracePt t="4223" x="3654425" y="1924050"/>
          <p14:tracePt t="4254" x="3654425" y="1941513"/>
          <p14:tracePt t="4273" x="3636963" y="1995488"/>
          <p14:tracePt t="4285" x="3636963" y="2012950"/>
          <p14:tracePt t="4308" x="3617913" y="2030413"/>
          <p14:tracePt t="4324" x="3582988" y="2101850"/>
          <p14:tracePt t="4332" x="3582988" y="2119313"/>
          <p14:tracePt t="4337" x="3546475" y="2136775"/>
          <p14:tracePt t="4358" x="3511550" y="2208213"/>
          <p14:tracePt t="4377" x="3494088" y="2227263"/>
          <p14:tracePt t="4392" x="3440113" y="2244725"/>
          <p14:tracePt t="4408" x="3440113" y="2279650"/>
          <p14:tracePt t="4412" x="3440113" y="2297113"/>
          <p14:tracePt t="4425" x="3422650" y="2316163"/>
          <p14:tracePt t="4445" x="3351213" y="2368550"/>
          <p14:tracePt t="4471" x="3262313" y="2405063"/>
          <p14:tracePt t="4475" x="3244850" y="2422525"/>
          <p14:tracePt t="4494" x="3154363" y="2457450"/>
          <p14:tracePt t="4505" x="3136900" y="2476500"/>
          <p14:tracePt t="4510" x="3119438" y="2493963"/>
          <p14:tracePt t="4535" x="3065463" y="2511425"/>
          <p14:tracePt t="4556" x="3048000" y="2528888"/>
          <p14:tracePt t="4580" x="3048000" y="2565400"/>
          <p14:tracePt t="4732" x="3048000" y="2547938"/>
          <p14:tracePt t="4769" x="3048000" y="2528888"/>
          <p14:tracePt t="4801" x="3082925" y="2511425"/>
          <p14:tracePt t="4823" x="3101975" y="2511425"/>
          <p14:tracePt t="4845" x="3119438" y="2511425"/>
          <p14:tracePt t="4862" x="3136900" y="2511425"/>
          <p14:tracePt t="4879" x="3154363" y="2511425"/>
          <p14:tracePt t="4910" x="3190875" y="2511425"/>
          <p14:tracePt t="4927" x="3208338" y="2511425"/>
          <p14:tracePt t="4942" x="3244850" y="2511425"/>
          <p14:tracePt t="4951" x="3262313" y="2511425"/>
          <p14:tracePt t="4960" x="3297238" y="2511425"/>
          <p14:tracePt t="4965" x="3314700" y="2511425"/>
          <p14:tracePt t="4980" x="3351213" y="2511425"/>
          <p14:tracePt t="4990" x="3422650" y="2511425"/>
          <p14:tracePt t="4996" x="3457575" y="2511425"/>
          <p14:tracePt t="5005" x="3494088" y="2511425"/>
          <p14:tracePt t="5011" x="3529013" y="2511425"/>
          <p14:tracePt t="5025" x="3600450" y="2511425"/>
          <p14:tracePt t="5038" x="3671888" y="2528888"/>
          <p14:tracePt t="5046" x="3689350" y="2528888"/>
          <p14:tracePt t="5053" x="3706813" y="2528888"/>
          <p14:tracePt t="5080" x="3725863" y="2528888"/>
          <p14:tracePt t="5322" x="3706813" y="2565400"/>
          <p14:tracePt t="5330" x="3689350" y="2582863"/>
          <p14:tracePt t="5349" x="3636963" y="2617788"/>
          <p14:tracePt t="5356" x="3617913" y="2617788"/>
          <p14:tracePt t="5380" x="3475038" y="2760663"/>
          <p14:tracePt t="5402" x="3386138" y="2886075"/>
          <p14:tracePt t="5405" x="3368675" y="2903538"/>
          <p14:tracePt t="5414" x="3368675" y="2921000"/>
          <p14:tracePt t="5504" x="3333750" y="2974975"/>
          <p14:tracePt t="5569" x="3333750" y="3009900"/>
          <p14:tracePt t="5693" x="3333750" y="3028950"/>
          <p14:tracePt t="5833" x="3333750" y="3046413"/>
          <p14:tracePt t="6383" x="3351213" y="3046413"/>
          <p14:tracePt t="6404" x="3386138" y="2957513"/>
          <p14:tracePt t="6411" x="3386138" y="2903538"/>
          <p14:tracePt t="6419" x="3386138" y="2886075"/>
          <p14:tracePt t="6427" x="3422650" y="2849563"/>
          <p14:tracePt t="6450" x="3440113" y="2778125"/>
          <p14:tracePt t="6458" x="3457575" y="2760663"/>
          <p14:tracePt t="6469" x="3457575" y="2708275"/>
          <p14:tracePt t="6477" x="3475038" y="2689225"/>
          <p14:tracePt t="6498" x="3475038" y="2654300"/>
          <p14:tracePt t="6520" x="3511550" y="2565400"/>
          <p14:tracePt t="6532" x="3511550" y="2547938"/>
          <p14:tracePt t="6541" x="3529013" y="2493963"/>
          <p14:tracePt t="6562" x="3546475" y="2422525"/>
          <p14:tracePt t="6583" x="3565525" y="2387600"/>
          <p14:tracePt t="6607" x="3582988" y="2351088"/>
          <p14:tracePt t="6628" x="3600450" y="2316163"/>
          <p14:tracePt t="6662" x="3636963" y="2316163"/>
          <p14:tracePt t="6880" x="3654425" y="2316163"/>
          <p14:tracePt t="6903" x="3725863" y="2316163"/>
          <p14:tracePt t="6909" x="3743325" y="2316163"/>
          <p14:tracePt t="6933" x="3886200" y="2297113"/>
          <p14:tracePt t="6939" x="3957638" y="2297113"/>
          <p14:tracePt t="6944" x="4010025" y="2297113"/>
          <p14:tracePt t="6955" x="4117975" y="2279650"/>
          <p14:tracePt t="6963" x="4152900" y="2279650"/>
          <p14:tracePt t="6971" x="4206875" y="2244725"/>
          <p14:tracePt t="6987" x="4241800" y="2244725"/>
          <p14:tracePt t="6994" x="4278313" y="2244725"/>
          <p14:tracePt t="7000" x="4295775" y="2244725"/>
          <p14:tracePt t="7034" x="4313238" y="2244725"/>
          <p14:tracePt t="7199" x="4313238" y="2227263"/>
          <p14:tracePt t="7268" x="4330700" y="2227263"/>
          <p14:tracePt t="7308" x="4349750" y="2227263"/>
          <p14:tracePt t="7315" x="4384675" y="2227263"/>
          <p14:tracePt t="7331" x="4438650" y="2208213"/>
          <p14:tracePt t="7337" x="4491038" y="2208213"/>
          <p14:tracePt t="7346" x="4581525" y="2208213"/>
          <p14:tracePt t="7349" x="4652963" y="2173288"/>
          <p14:tracePt t="7363" x="4813300" y="2173288"/>
          <p14:tracePt t="7380" x="4973638" y="2155825"/>
          <p14:tracePt t="7384" x="5026025" y="2119313"/>
          <p14:tracePt t="7402" x="5114925" y="2119313"/>
          <p14:tracePt t="7405" x="5168900" y="2101850"/>
          <p14:tracePt t="7417" x="5186363" y="2101850"/>
          <p14:tracePt t="7420" x="5222875" y="2101850"/>
          <p14:tracePt t="7433" x="5240338" y="2101850"/>
          <p14:tracePt t="7448" x="5276850" y="2101850"/>
          <p14:tracePt t="7464" x="5329238" y="2101850"/>
          <p14:tracePt t="7469" x="5346700" y="2101850"/>
          <p14:tracePt t="7482" x="5418138" y="2101850"/>
          <p14:tracePt t="7498" x="5472113" y="2084388"/>
          <p14:tracePt t="7502" x="5507038" y="2047875"/>
          <p14:tracePt t="7516" x="5526088" y="2047875"/>
          <p14:tracePt t="7519" x="5543550" y="2047875"/>
          <p14:tracePt t="7539" x="5561013" y="2047875"/>
          <p14:tracePt t="7572" x="5561013" y="2030413"/>
          <p14:tracePt t="7717" x="5578475" y="2030413"/>
          <p14:tracePt t="7736" x="5614988" y="1978025"/>
          <p14:tracePt t="7764" x="5703888" y="1906588"/>
          <p14:tracePt t="7772" x="5721350" y="1887538"/>
          <p14:tracePt t="7786" x="5775325" y="1870075"/>
          <p14:tracePt t="7795" x="5792788" y="1852613"/>
          <p14:tracePt t="7825" x="5846763" y="1798638"/>
          <p14:tracePt t="7832" x="5881688" y="1781175"/>
          <p14:tracePt t="7863" x="5899150" y="1763713"/>
          <p14:tracePt t="7892" x="5899150" y="1746250"/>
          <p14:tracePt t="7899" x="5899150" y="1727200"/>
          <p14:tracePt t="7924" x="5918200" y="1692275"/>
          <p14:tracePt t="7940" x="5918200" y="1674813"/>
          <p14:tracePt t="7954" x="5935663" y="1674813"/>
          <p14:tracePt t="7959" x="5953125" y="1657350"/>
          <p14:tracePt t="7970" x="6007100" y="1638300"/>
          <p14:tracePt t="7990" x="6024563" y="1620838"/>
          <p14:tracePt t="8039" x="6024563" y="1603375"/>
          <p14:tracePt t="8296" x="6024563" y="1620838"/>
          <p14:tracePt t="8906" x="6024563" y="1638300"/>
          <p14:tracePt t="8922" x="6024563" y="1727200"/>
          <p14:tracePt t="8929" x="6042025" y="1781175"/>
          <p14:tracePt t="8951" x="6042025" y="1852613"/>
          <p14:tracePt t="8956" x="6042025" y="1870075"/>
          <p14:tracePt t="8970" x="6042025" y="1887538"/>
          <p14:tracePt t="8991" x="6042025" y="1941513"/>
          <p14:tracePt t="9011" x="6042025" y="1958975"/>
          <p14:tracePt t="9031" x="6042025" y="1978025"/>
          <p14:tracePt t="9047" x="6042025" y="1995488"/>
          <p14:tracePt t="9066" x="6042025" y="2012950"/>
          <p14:tracePt t="9091" x="6042025" y="2047875"/>
          <p14:tracePt t="9105" x="6042025" y="2066925"/>
          <p14:tracePt t="9146" x="6042025" y="2084388"/>
          <p14:tracePt t="9627" x="6042025" y="2101850"/>
          <p14:tracePt t="9701" x="6042025" y="2119313"/>
          <p14:tracePt t="9825" x="6024563" y="2119313"/>
          <p14:tracePt t="10244" x="6024563" y="2155825"/>
          <p14:tracePt t="10496" x="6024563" y="2136775"/>
          <p14:tracePt t="10685" x="6007100" y="2136775"/>
          <p14:tracePt t="10731" x="6007100" y="2119313"/>
          <p14:tracePt t="11456" x="6007100" y="2155825"/>
          <p14:tracePt t="11720" x="6007100" y="2173288"/>
          <p14:tracePt t="11796" x="6007100" y="2190750"/>
          <p14:tracePt t="11819" x="6007100" y="2208213"/>
          <p14:tracePt t="11841" x="6007100" y="2227263"/>
          <p14:tracePt t="11846" x="6007100" y="2262188"/>
          <p14:tracePt t="11860" x="6007100" y="2279650"/>
          <p14:tracePt t="11875" x="6007100" y="2316163"/>
          <p14:tracePt t="11890" x="6007100" y="2333625"/>
          <p14:tracePt t="11895" x="6007100" y="2387600"/>
          <p14:tracePt t="11920" x="5935663" y="2476500"/>
          <p14:tracePt t="11925" x="5935663" y="2511425"/>
          <p14:tracePt t="11947" x="5881688" y="2636838"/>
          <p14:tracePt t="11953" x="5864225" y="2654300"/>
          <p14:tracePt t="11973" x="5864225" y="2725738"/>
          <p14:tracePt t="11995" x="5846763" y="2760663"/>
          <p14:tracePt t="12047" x="5846763" y="2797175"/>
          <p14:tracePt t="12065" x="5829300" y="2797175"/>
          <p14:tracePt t="12083" x="5829300" y="2832100"/>
          <p14:tracePt t="12110" x="5810250" y="2832100"/>
          <p14:tracePt t="12129" x="5810250" y="2849563"/>
          <p14:tracePt t="12292" x="5775325" y="2849563"/>
          <p14:tracePt t="12327" x="5775325" y="2832100"/>
          <p14:tracePt t="12341" x="5775325" y="2814638"/>
          <p14:tracePt t="12361" x="5775325" y="2778125"/>
          <p14:tracePt t="12386" x="5775325" y="2760663"/>
          <p14:tracePt t="12417" x="5775325" y="2743200"/>
          <p14:tracePt t="12435" x="5757863" y="2743200"/>
          <p14:tracePt t="12452" x="5757863" y="2725738"/>
          <p14:tracePt t="12489" x="5757863" y="2708275"/>
          <p14:tracePt t="12502" x="5757863" y="2671763"/>
          <p14:tracePt t="12541" x="5738813" y="2671763"/>
          <p14:tracePt t="12568" x="5738813" y="2654300"/>
          <p14:tracePt t="12613" x="5738813" y="2636838"/>
          <p14:tracePt t="12773" x="5738813" y="2617788"/>
          <p14:tracePt t="12891" x="5738813" y="2600325"/>
          <p14:tracePt t="14089" x="5757863" y="2565400"/>
          <p14:tracePt t="14215" x="5792788" y="2565400"/>
          <p14:tracePt t="14300" x="5775325" y="2582863"/>
          <p14:tracePt t="14336" x="5775325" y="2600325"/>
          <p14:tracePt t="14362" x="5775325" y="2617788"/>
          <p14:tracePt t="14384" x="5775325" y="2636838"/>
          <p14:tracePt t="14402" x="5775325" y="2654300"/>
          <p14:tracePt t="14419" x="5792788" y="2725738"/>
          <p14:tracePt t="14431" x="5792788" y="2743200"/>
          <p14:tracePt t="14438" x="5792788" y="2849563"/>
          <p14:tracePt t="14449" x="5792788" y="2868613"/>
          <p14:tracePt t="14453" x="5792788" y="2938463"/>
          <p14:tracePt t="14465" x="5775325" y="3028950"/>
          <p14:tracePt t="14474" x="5757863" y="3081338"/>
          <p14:tracePt t="14480" x="5757863" y="3135313"/>
          <p14:tracePt t="14487" x="5757863" y="3189288"/>
          <p14:tracePt t="14493" x="5757863" y="3206750"/>
          <p14:tracePt t="14514" x="5721350" y="3295650"/>
          <p14:tracePt t="14523" x="5703888" y="3367088"/>
          <p14:tracePt t="14529" x="5703888" y="3419475"/>
          <p14:tracePt t="14543" x="5686425" y="3490913"/>
          <p14:tracePt t="14551" x="5686425" y="3508375"/>
          <p14:tracePt t="14556" x="5649913" y="3579813"/>
          <p14:tracePt t="14563" x="5632450" y="3598863"/>
          <p14:tracePt t="14573" x="5614988" y="3651250"/>
          <p14:tracePt t="14578" x="5578475" y="3705225"/>
          <p14:tracePt t="14605" x="5489575" y="3900488"/>
          <p14:tracePt t="14612" x="5489575" y="3937000"/>
          <p14:tracePt t="14619" x="5472113" y="3954463"/>
          <p14:tracePt t="14626" x="5454650" y="3989388"/>
          <p14:tracePt t="14634" x="5418138" y="3989388"/>
          <p14:tracePt t="14640" x="5418138" y="4008438"/>
          <p14:tracePt t="14670" x="5400675" y="4008438"/>
          <p14:tracePt t="14704" x="5383213" y="4008438"/>
          <p14:tracePt t="14719" x="5346700" y="4043363"/>
          <p14:tracePt t="14740" x="5276850" y="4132263"/>
          <p14:tracePt t="14745" x="5257800" y="4149725"/>
          <p14:tracePt t="14766" x="5186363" y="4221163"/>
          <p14:tracePt t="14773" x="5186363" y="4240213"/>
          <p14:tracePt t="14779" x="5168900" y="4257675"/>
          <p14:tracePt t="14792" x="5151438" y="4257675"/>
          <p14:tracePt t="14818" x="5133975" y="4292600"/>
          <p14:tracePt t="14844" x="5097463" y="4292600"/>
          <p14:tracePt t="14860" x="5080000" y="4292600"/>
          <p14:tracePt t="14873" x="5062538" y="4275138"/>
          <p14:tracePt t="14898" x="5045075" y="4257675"/>
          <p14:tracePt t="14914" x="5026025" y="4257675"/>
          <p14:tracePt t="14920" x="4973638" y="4240213"/>
          <p14:tracePt t="14929" x="4954588" y="4240213"/>
          <p14:tracePt t="14933" x="4937125" y="4240213"/>
          <p14:tracePt t="14945" x="4830763" y="4221163"/>
          <p14:tracePt t="14954" x="4794250" y="4221163"/>
          <p14:tracePt t="14961" x="4741863" y="4186238"/>
          <p14:tracePt t="14968" x="4687888" y="4186238"/>
          <p14:tracePt t="14977" x="4633913" y="4186238"/>
          <p14:tracePt t="14983" x="4581525" y="4168775"/>
          <p14:tracePt t="14992" x="4545013" y="4168775"/>
          <p14:tracePt t="14996" x="4491038" y="4168775"/>
          <p14:tracePt t="15010" x="4402138" y="4132263"/>
          <p14:tracePt t="15018" x="4349750" y="4114800"/>
          <p14:tracePt t="15023" x="4260850" y="4079875"/>
          <p14:tracePt t="15045" x="4046538" y="4025900"/>
          <p14:tracePt t="15073" x="3760788" y="3971925"/>
          <p14:tracePt t="15080" x="3706813" y="3954463"/>
          <p14:tracePt t="15087" x="3654425" y="3954463"/>
          <p14:tracePt t="15093" x="3600450" y="3919538"/>
          <p14:tracePt t="15116" x="3511550" y="3865563"/>
          <p14:tracePt t="15124" x="3440113" y="3829050"/>
          <p14:tracePt t="15130" x="3422650" y="3811588"/>
          <p14:tracePt t="15135" x="3368675" y="3811588"/>
          <p14:tracePt t="15171" x="3279775" y="3759200"/>
          <p14:tracePt t="15196" x="3244850" y="3740150"/>
          <p14:tracePt t="15245" x="3244850" y="3722688"/>
          <p14:tracePt t="15427" x="3244850" y="3705225"/>
          <p14:tracePt t="15497" x="3244850" y="3668713"/>
          <p14:tracePt t="15623" x="3244850" y="3651250"/>
          <p14:tracePt t="15710" x="3244850" y="3633788"/>
          <p14:tracePt t="15824" x="3262313" y="3633788"/>
          <p14:tracePt t="15964" x="3262313" y="3616325"/>
          <p14:tracePt t="16025" x="3262313" y="3598863"/>
          <p14:tracePt t="16103" x="3262313" y="3562350"/>
          <p14:tracePt t="18376" x="3244850" y="3562350"/>
          <p14:tracePt t="18391" x="3173413" y="3562350"/>
          <p14:tracePt t="18396" x="3119438" y="3562350"/>
          <p14:tracePt t="18416" x="3065463" y="3562350"/>
          <p14:tracePt t="18426" x="3048000" y="3544888"/>
          <p14:tracePt t="18452" x="3013075" y="3527425"/>
          <p14:tracePt t="18487" x="3013075" y="3508375"/>
          <p14:tracePt t="18566" x="3013075" y="3490913"/>
          <p14:tracePt t="18590" x="3013075" y="3473450"/>
          <p14:tracePt t="18707" x="3013075" y="3438525"/>
          <p14:tracePt t="18785" x="2994025" y="3438525"/>
          <p14:tracePt t="18862" x="2994025" y="3419475"/>
          <p14:tracePt t="18910" x="2976563" y="3402013"/>
          <p14:tracePt t="18925" x="2959100" y="3402013"/>
          <p14:tracePt t="18940" x="2941638" y="3402013"/>
          <p14:tracePt t="18956" x="2905125" y="3402013"/>
          <p14:tracePt t="18961" x="2905125" y="3384550"/>
          <p14:tracePt t="18984" x="2887663" y="3384550"/>
          <p14:tracePt t="19008" x="2870200" y="3367088"/>
          <p14:tracePt t="19096" x="2870200" y="3330575"/>
          <p14:tracePt t="19256" x="2870200" y="3313113"/>
          <p14:tracePt t="19269" x="2870200" y="3295650"/>
          <p14:tracePt t="19286" x="2887663" y="3295650"/>
          <p14:tracePt t="19975" x="3136900" y="3295650"/>
          <p14:tracePt t="19990" x="3832225" y="3313113"/>
          <p14:tracePt t="20004" x="4581525" y="3349625"/>
          <p14:tracePt t="20019" x="5186363" y="3402013"/>
          <p14:tracePt t="20040" x="5721350" y="3419475"/>
          <p14:tracePt t="20045" x="5792788" y="3455988"/>
          <p14:tracePt t="20061" x="5935663" y="3473450"/>
          <p14:tracePt t="20077" x="6007100" y="3527425"/>
          <p14:tracePt t="20094" x="6096000" y="3544888"/>
          <p14:tracePt t="20117" x="6184900" y="3579813"/>
          <p14:tracePt t="20124" x="6221413" y="3579813"/>
          <p14:tracePt t="20129" x="6273800" y="3579813"/>
          <p14:tracePt t="20136" x="6327775" y="3579813"/>
          <p14:tracePt t="20143" x="6399213" y="3579813"/>
          <p14:tracePt t="20160" x="6523038" y="3579813"/>
          <p14:tracePt t="20174" x="6684963" y="3579813"/>
          <p14:tracePt t="20186" x="6826250" y="3598863"/>
          <p14:tracePt t="20193" x="6862763" y="3598863"/>
          <p14:tracePt t="20206" x="7023100" y="3598863"/>
          <p14:tracePt t="20223" x="7146925" y="3598863"/>
          <p14:tracePt t="20229" x="7237413" y="3598863"/>
          <p14:tracePt t="20234" x="7289800" y="3598863"/>
          <p14:tracePt t="20249" x="7415213" y="3633788"/>
          <p14:tracePt t="20264" x="7486650" y="3633788"/>
          <p14:tracePt t="20272" x="7504113" y="3633788"/>
          <p14:tracePt t="20292" x="7521575" y="3633788"/>
          <p14:tracePt t="20296" x="7539038" y="3633788"/>
          <p14:tracePt t="20325" x="7593013" y="3651250"/>
          <p14:tracePt t="20332" x="7610475" y="3668713"/>
          <p14:tracePt t="20344" x="7681913" y="3668713"/>
          <p14:tracePt t="20355" x="7735888" y="3668713"/>
          <p14:tracePt t="20359" x="7753350" y="3668713"/>
          <p14:tracePt t="20366" x="7824788" y="3668713"/>
          <p14:tracePt t="20372" x="7861300" y="3668713"/>
          <p14:tracePt t="20390" x="7931150" y="3668713"/>
          <p14:tracePt t="20395" x="7985125" y="3668713"/>
          <p14:tracePt t="20417" x="8039100" y="3687763"/>
          <p14:tracePt t="20423" x="8074025" y="3687763"/>
          <p14:tracePt t="20437" x="8093075" y="3687763"/>
          <p14:tracePt t="20442" x="8110538" y="3705225"/>
          <p14:tracePt t="20471" x="8181975" y="3740150"/>
          <p14:tracePt t="20483" x="8234363" y="3740150"/>
          <p14:tracePt t="20491" x="8288338" y="3759200"/>
          <p14:tracePt t="20500" x="8305800" y="3759200"/>
          <p14:tracePt t="20506" x="8359775" y="3759200"/>
          <p14:tracePt t="20533" x="8502650" y="3759200"/>
          <p14:tracePt t="20542" x="8537575" y="3722688"/>
          <p14:tracePt t="20549" x="8591550" y="3722688"/>
          <p14:tracePt t="20562" x="8697913" y="3687763"/>
          <p14:tracePt t="20569" x="8716963" y="3651250"/>
          <p14:tracePt t="20579" x="8734425" y="3633788"/>
          <p14:tracePt t="20584" x="8786813" y="3633788"/>
          <p14:tracePt t="20609" x="8858250" y="3616325"/>
          <p14:tracePt t="20617" x="8894763" y="3616325"/>
          <p14:tracePt t="20624" x="8912225" y="3616325"/>
          <p14:tracePt t="20631" x="8929688" y="3616325"/>
          <p14:tracePt t="20640" x="8947150" y="3616325"/>
          <p14:tracePt t="20645" x="8966200" y="3616325"/>
          <p14:tracePt t="20659" x="9001125" y="3598863"/>
          <p14:tracePt t="20668" x="9018588" y="3598863"/>
          <p14:tracePt t="20673" x="9037638" y="3598863"/>
          <p14:tracePt t="20693" x="9072563" y="3616325"/>
          <p14:tracePt t="20720" x="9109075" y="3616325"/>
          <p14:tracePt t="20749" x="9126538" y="3616325"/>
          <p14:tracePt t="20766" x="9144000" y="3616325"/>
          <p14:tracePt t="20771" x="9161463" y="3616325"/>
          <p14:tracePt t="20782" x="9178925" y="3616325"/>
          <p14:tracePt t="20797" x="9215438" y="3616325"/>
          <p14:tracePt t="20804" x="9232900" y="3598863"/>
          <p14:tracePt t="20813" x="9250363" y="3598863"/>
          <p14:tracePt t="20842" x="9269413" y="3598863"/>
          <p14:tracePt t="20874" x="9286875" y="3598863"/>
          <p14:tracePt t="20971" x="9269413" y="3598863"/>
          <p14:tracePt t="21015" x="9269413" y="3616325"/>
          <p14:tracePt t="21047" x="9250363" y="3616325"/>
          <p14:tracePt t="21083" x="9232900" y="3633788"/>
          <p14:tracePt t="21131" x="9197975" y="3668713"/>
          <p14:tracePt t="21189" x="9178925" y="3668713"/>
          <p14:tracePt t="21326" x="9161463" y="3687763"/>
          <p14:tracePt t="21459" x="9144000" y="3687763"/>
          <p14:tracePt t="21549" x="9144000" y="3705225"/>
          <p14:tracePt t="21674" x="9144000" y="3722688"/>
          <p14:tracePt t="21737" x="9144000" y="3740150"/>
          <p14:tracePt t="21783" x="9144000" y="3776663"/>
          <p14:tracePt t="21801" x="9144000" y="3794125"/>
          <p14:tracePt t="21829" x="9144000" y="3811588"/>
          <p14:tracePt t="21848" x="9144000" y="3829050"/>
          <p14:tracePt t="21858" x="9126538" y="3829050"/>
          <p14:tracePt t="21877" x="9090025" y="3883025"/>
          <p14:tracePt t="21892" x="9072563" y="3883025"/>
          <p14:tracePt t="21906" x="9055100" y="3937000"/>
          <p14:tracePt t="21913" x="9037638" y="3971925"/>
          <p14:tracePt t="21940" x="8983663" y="4025900"/>
          <p14:tracePt t="21950" x="8966200" y="4043363"/>
          <p14:tracePt t="21956" x="8947150" y="4079875"/>
          <p14:tracePt t="21985" x="8858250" y="4186238"/>
          <p14:tracePt t="21989" x="8805863" y="4203700"/>
          <p14:tracePt t="22016" x="8555038" y="4418013"/>
          <p14:tracePt t="22029" x="8466138" y="4506913"/>
          <p14:tracePt t="22036" x="8270875" y="4630738"/>
          <p14:tracePt t="22061" x="7950200" y="4810125"/>
          <p14:tracePt t="22067" x="7807325" y="4899025"/>
          <p14:tracePt t="22092" x="7397750" y="5130800"/>
          <p14:tracePt t="22113" x="7237413" y="5219700"/>
          <p14:tracePt t="22119" x="7183438" y="5272088"/>
          <p14:tracePt t="22123" x="7094538" y="5308600"/>
          <p14:tracePt t="22141" x="6845300" y="5468938"/>
          <p14:tracePt t="22147" x="6754813" y="5503863"/>
          <p14:tracePt t="22159" x="6630988" y="5557838"/>
          <p14:tracePt t="22164" x="6559550" y="5557838"/>
          <p14:tracePt t="22171" x="6470650" y="5611813"/>
          <p14:tracePt t="22178" x="6434138" y="5611813"/>
          <p14:tracePt t="22205" x="6221413" y="5664200"/>
          <p14:tracePt t="22212" x="6202363" y="5664200"/>
          <p14:tracePt t="22222" x="6184900" y="5681663"/>
          <p14:tracePt t="22227" x="6167438" y="5681663"/>
          <p14:tracePt t="22250" x="6113463" y="5681663"/>
          <p14:tracePt t="22255" x="6096000" y="5681663"/>
          <p14:tracePt t="22266" x="6061075" y="5681663"/>
          <p14:tracePt t="22275" x="6007100" y="5681663"/>
          <p14:tracePt t="22288" x="5989638" y="5681663"/>
          <p14:tracePt t="22297" x="5970588" y="5681663"/>
          <p14:tracePt t="22328" x="5953125" y="5681663"/>
          <p14:tracePt t="22346" x="5953125" y="5664200"/>
          <p14:tracePt t="22353" x="5953125" y="5646738"/>
          <p14:tracePt t="22392" x="5953125" y="5611813"/>
          <p14:tracePt t="22416" x="5953125" y="5592763"/>
          <p14:tracePt t="22423" x="5953125" y="5575300"/>
          <p14:tracePt t="22438" x="5953125" y="5557838"/>
          <p14:tracePt t="22442" x="5953125" y="5540375"/>
          <p14:tracePt t="22456" x="5970588" y="5540375"/>
          <p14:tracePt t="22479" x="5989638" y="5486400"/>
          <p14:tracePt t="22486" x="6042025" y="5468938"/>
          <p14:tracePt t="22491" x="6061075" y="5468938"/>
          <p14:tracePt t="22513" x="6096000" y="5397500"/>
          <p14:tracePt t="22520" x="6130925" y="5397500"/>
          <p14:tracePt t="22540" x="6184900" y="5343525"/>
          <p14:tracePt t="22562" x="6256338" y="5291138"/>
          <p14:tracePt t="22568" x="6273800" y="5291138"/>
          <p14:tracePt t="22582" x="6310313" y="5254625"/>
          <p14:tracePt t="22595" x="6381750" y="5200650"/>
          <p14:tracePt t="22603" x="6399213" y="5183188"/>
          <p14:tracePt t="22626" x="6559550" y="5130800"/>
          <p14:tracePt t="22630" x="6630988" y="5111750"/>
          <p14:tracePt t="22658" x="6897688" y="5022850"/>
          <p14:tracePt t="22674" x="7058025" y="4951413"/>
          <p14:tracePt t="22692" x="7343775" y="4862513"/>
          <p14:tracePt t="22718" x="7629525" y="4756150"/>
          <p14:tracePt t="22723" x="7718425" y="4721225"/>
          <p14:tracePt t="22728" x="7789863" y="4667250"/>
          <p14:tracePt t="22749" x="7967663" y="4630738"/>
          <p14:tracePt t="22756" x="8021638" y="4613275"/>
          <p14:tracePt t="22767" x="8074025" y="4578350"/>
          <p14:tracePt t="22772" x="8093075" y="4560888"/>
          <p14:tracePt t="22784" x="8145463" y="4541838"/>
          <p14:tracePt t="22792" x="8181975" y="4541838"/>
          <p14:tracePt t="22818" x="8270875" y="4470400"/>
          <p14:tracePt t="22828" x="8288338" y="4452938"/>
          <p14:tracePt t="22836" x="8305800" y="4435475"/>
          <p14:tracePt t="22846" x="8324850" y="4418013"/>
          <p14:tracePt t="22852" x="8359775" y="4400550"/>
          <p14:tracePt t="22876" x="8377238" y="4400550"/>
          <p14:tracePt t="22905" x="8394700" y="4346575"/>
          <p14:tracePt t="22910" x="8413750" y="4346575"/>
          <p14:tracePt t="22923" x="8431213" y="4329113"/>
          <p14:tracePt t="22939" x="8485188" y="4310063"/>
          <p14:tracePt t="22956" x="8502650" y="4292600"/>
          <p14:tracePt t="22979" x="8520113" y="4275138"/>
          <p14:tracePt t="22988" x="8555038" y="4275138"/>
          <p14:tracePt t="23002" x="8574088" y="4275138"/>
          <p14:tracePt t="23033" x="8591550" y="4240213"/>
          <p14:tracePt t="23048" x="8591550" y="4221163"/>
          <p14:tracePt t="23119" x="8591550" y="4203700"/>
          <p14:tracePt t="23251" x="8591550" y="4186238"/>
          <p14:tracePt t="23299" x="8574088" y="4186238"/>
          <p14:tracePt t="23334" x="8537575" y="4186238"/>
          <p14:tracePt t="23374" x="8520113" y="4186238"/>
          <p14:tracePt t="23405" x="8502650" y="4168775"/>
          <p14:tracePt t="23422" x="8485188" y="4168775"/>
          <p14:tracePt t="23452" x="8466138" y="4168775"/>
          <p14:tracePt t="23467" x="8431213" y="4168775"/>
          <p14:tracePt t="23482" x="8413750" y="4132263"/>
          <p14:tracePt t="23511" x="8394700" y="4132263"/>
          <p14:tracePt t="23534" x="8359775" y="4132263"/>
          <p14:tracePt t="23544" x="8324850" y="4132263"/>
          <p14:tracePt t="23550" x="8305800" y="4132263"/>
          <p14:tracePt t="23577" x="8270875" y="4132263"/>
          <p14:tracePt t="23612" x="8253413" y="4132263"/>
          <p14:tracePt t="23765" x="8253413" y="4149725"/>
          <p14:tracePt t="23890" x="8216900" y="4149725"/>
          <p14:tracePt t="23911" x="8162925" y="4149725"/>
          <p14:tracePt t="23920" x="8110538" y="4149725"/>
          <p14:tracePt t="23926" x="8056563" y="4132263"/>
          <p14:tracePt t="23950" x="7789863" y="4114800"/>
          <p14:tracePt t="23955" x="7681913" y="4114800"/>
          <p14:tracePt t="23974" x="7165975" y="4114800"/>
          <p14:tracePt t="23982" x="6969125" y="4114800"/>
          <p14:tracePt t="23988" x="6719888" y="4114800"/>
          <p14:tracePt t="23998" x="6453188" y="4132263"/>
          <p14:tracePt t="24003" x="6149975" y="4132263"/>
          <p14:tracePt t="24034" x="4883150" y="4240213"/>
          <p14:tracePt t="24038" x="4581525" y="4275138"/>
          <p14:tracePt t="24060" x="3529013" y="4400550"/>
          <p14:tracePt t="24067" x="3225800" y="4435475"/>
          <p14:tracePt t="24092" x="2566988" y="4470400"/>
          <p14:tracePt t="24099" x="2495550" y="4452938"/>
          <p14:tracePt t="24110" x="2406650" y="4435475"/>
          <p14:tracePt t="24115" x="2389188" y="4418013"/>
          <p14:tracePt t="24121" x="2370138" y="4418013"/>
          <p14:tracePt t="24127" x="2335213" y="4381500"/>
          <p14:tracePt t="24138" x="2317750" y="4364038"/>
          <p14:tracePt t="24168" x="2298700" y="4329113"/>
          <p14:tracePt t="24201" x="2298700" y="4310063"/>
          <p14:tracePt t="24246" x="2298700" y="4275138"/>
          <p14:tracePt t="24280" x="2298700" y="4257675"/>
          <p14:tracePt t="24302" x="2317750" y="4240213"/>
          <p14:tracePt t="24329" x="2352675" y="4240213"/>
          <p14:tracePt t="24348" x="2389188" y="4221163"/>
          <p14:tracePt t="24361" x="2424113" y="4203700"/>
          <p14:tracePt t="24372" x="2495550" y="4168775"/>
          <p14:tracePt t="24378" x="2513013" y="4168775"/>
          <p14:tracePt t="24392" x="2620963" y="4168775"/>
          <p14:tracePt t="24407" x="2709863" y="4168775"/>
          <p14:tracePt t="24415" x="2798763" y="4168775"/>
          <p14:tracePt t="24421" x="2833688" y="4186238"/>
          <p14:tracePt t="24435" x="2976563" y="4203700"/>
          <p14:tracePt t="24442" x="3013075" y="4203700"/>
          <p14:tracePt t="24449" x="3065463" y="4203700"/>
          <p14:tracePt t="24456" x="3119438" y="4240213"/>
          <p14:tracePt t="24480" x="3225800" y="4240213"/>
          <p14:tracePt t="24486" x="3262313" y="4240213"/>
          <p14:tracePt t="24492" x="3279775" y="4240213"/>
          <p14:tracePt t="24518" x="3351213" y="4240213"/>
          <p14:tracePt t="24535" x="3368675" y="4240213"/>
          <p14:tracePt t="24559" x="3386138" y="4240213"/>
          <p14:tracePt t="24607" x="3405188" y="4240213"/>
          <p14:tracePt t="24622" x="3422650" y="4240213"/>
          <p14:tracePt t="24639" x="3422650" y="4257675"/>
          <p14:tracePt t="24644" x="3457575" y="4257675"/>
          <p14:tracePt t="24659" x="3494088" y="4257675"/>
          <p14:tracePt t="24674" x="3546475" y="4257675"/>
          <p14:tracePt t="24684" x="3600450" y="4257675"/>
          <p14:tracePt t="24705" x="3689350" y="4257675"/>
          <p14:tracePt t="24730" x="3778250" y="4257675"/>
          <p14:tracePt t="24736" x="3814763" y="4257675"/>
          <p14:tracePt t="24751" x="3849688" y="4257675"/>
          <p14:tracePt t="24771" x="3867150" y="4257675"/>
          <p14:tracePt t="24789" x="3867150" y="4275138"/>
          <p14:tracePt t="24928" x="3867150" y="4292600"/>
          <p14:tracePt t="27591" x="3814763" y="4364038"/>
          <p14:tracePt t="27604" x="3743325" y="4452938"/>
          <p14:tracePt t="27611" x="3689350" y="4506913"/>
          <p14:tracePt t="27618" x="3654425" y="4524375"/>
          <p14:tracePt t="27625" x="3617913" y="4578350"/>
          <p14:tracePt t="27636" x="3600450" y="4595813"/>
          <p14:tracePt t="27640" x="3565525" y="4613275"/>
          <p14:tracePt t="27655" x="3546475" y="4630738"/>
          <p14:tracePt t="27663" x="3529013" y="4649788"/>
          <p14:tracePt t="27711" x="3511550" y="4667250"/>
          <p14:tracePt t="27738" x="3511550" y="4702175"/>
          <p14:tracePt t="27759" x="3529013" y="4702175"/>
          <p14:tracePt t="27776" x="3529013" y="4721225"/>
          <p14:tracePt t="27781" x="3546475" y="4738688"/>
          <p14:tracePt t="27789" x="3582988" y="4738688"/>
          <p14:tracePt t="27795" x="3582988" y="4756150"/>
          <p14:tracePt t="27807" x="3636963" y="4810125"/>
          <p14:tracePt t="27814" x="3671888" y="4827588"/>
          <p14:tracePt t="27821" x="3689350" y="4845050"/>
          <p14:tracePt t="27827" x="3725863" y="4845050"/>
          <p14:tracePt t="27843" x="3797300" y="4899025"/>
          <p14:tracePt t="27851" x="3814763" y="4916488"/>
          <p14:tracePt t="27856" x="3867150" y="4933950"/>
          <p14:tracePt t="27871" x="3903663" y="4933950"/>
          <p14:tracePt t="27877" x="3957638" y="4951413"/>
          <p14:tracePt t="27884" x="3975100" y="4951413"/>
          <p14:tracePt t="27891" x="4029075" y="4951413"/>
          <p14:tracePt t="27915" x="4081463" y="4987925"/>
          <p14:tracePt t="27919" x="4098925" y="5005388"/>
          <p14:tracePt t="27952" x="4206875" y="5005388"/>
          <p14:tracePt t="27976" x="4260850" y="5005388"/>
          <p14:tracePt t="27990" x="4278313" y="4970463"/>
          <p14:tracePt t="28010" x="4295775" y="4970463"/>
          <p14:tracePt t="28035" x="4313238" y="4970463"/>
          <p14:tracePt t="28056" x="4313238" y="4951413"/>
          <p14:tracePt t="28213" x="4349750" y="4933950"/>
          <p14:tracePt t="28286" x="4367213" y="4933950"/>
          <p14:tracePt t="28861" x="4330700" y="4933950"/>
          <p14:tracePt t="28952" x="4330700" y="4916488"/>
          <p14:tracePt t="29001" x="4313238" y="4899025"/>
          <p14:tracePt t="36681" x="4367213" y="4899025"/>
          <p14:tracePt t="36699" x="4598988" y="4933950"/>
          <p14:tracePt t="36703" x="4705350" y="4933950"/>
          <p14:tracePt t="36719" x="4973638" y="4970463"/>
          <p14:tracePt t="36738" x="5454650" y="4951413"/>
          <p14:tracePt t="36753" x="5810250" y="4916488"/>
          <p14:tracePt t="36769" x="6221413" y="4879975"/>
          <p14:tracePt t="36774" x="6434138" y="4845050"/>
          <p14:tracePt t="36795" x="6754813" y="4810125"/>
          <p14:tracePt t="36802" x="6986588" y="4756150"/>
          <p14:tracePt t="36827" x="7200900" y="4738688"/>
          <p14:tracePt t="36833" x="7237413" y="4738688"/>
          <p14:tracePt t="36839" x="7289800" y="4738688"/>
          <p14:tracePt t="36845" x="7343775" y="4738688"/>
          <p14:tracePt t="36850" x="7378700" y="4702175"/>
          <p14:tracePt t="36876" x="7575550" y="4702175"/>
          <p14:tracePt t="36906" x="7878763" y="4684713"/>
          <p14:tracePt t="36912" x="7913688" y="4684713"/>
          <p14:tracePt t="36922" x="7967663" y="4684713"/>
          <p14:tracePt t="36926" x="8021638" y="4649788"/>
          <p14:tracePt t="36940" x="8181975" y="4649788"/>
          <p14:tracePt t="36954" x="8305800" y="4667250"/>
          <p14:tracePt t="36985" x="8591550" y="4667250"/>
          <p14:tracePt t="36989" x="8645525" y="4667250"/>
          <p14:tracePt t="37014" x="8786813" y="4667250"/>
          <p14:tracePt t="37019" x="8877300" y="4667250"/>
          <p14:tracePt t="37024" x="8894763" y="4667250"/>
          <p14:tracePt t="37033" x="8929688" y="4684713"/>
          <p14:tracePt t="37037" x="9018588" y="4684713"/>
          <p14:tracePt t="37052" x="9109075" y="4702175"/>
          <p14:tracePt t="37067" x="9215438" y="4702175"/>
          <p14:tracePt t="37081" x="9250363" y="4738688"/>
          <p14:tracePt t="37093" x="9269413" y="4756150"/>
          <p14:tracePt t="37100" x="9340850" y="4773613"/>
          <p14:tracePt t="37110" x="9358313" y="4773613"/>
          <p14:tracePt t="37115" x="9375775" y="4773613"/>
          <p14:tracePt t="37139" x="9447213" y="4791075"/>
          <p14:tracePt t="37143" x="9447213" y="4810125"/>
          <p14:tracePt t="37170" x="9553575" y="4810125"/>
          <p14:tracePt t="37187" x="9625013" y="4810125"/>
          <p14:tracePt t="37191" x="9642475" y="4810125"/>
          <p14:tracePt t="37208" x="9713913" y="4810125"/>
          <p14:tracePt t="37218" x="9785350" y="4810125"/>
          <p14:tracePt t="37225" x="9802813" y="4810125"/>
          <p14:tracePt t="37235" x="9821863" y="4810125"/>
          <p14:tracePt t="37240" x="9839325" y="4845050"/>
          <p14:tracePt t="37250" x="9874250" y="4845050"/>
          <p14:tracePt t="37254" x="9893300" y="4862513"/>
          <p14:tracePt t="37269" x="9928225" y="4862513"/>
          <p14:tracePt t="37285" x="9982200" y="4862513"/>
          <p14:tracePt t="37290" x="9999663" y="4862513"/>
          <p14:tracePt t="37311" x="10053638" y="4862513"/>
          <p14:tracePt t="37318" x="10088563" y="4862513"/>
          <p14:tracePt t="37340" x="10125075" y="4862513"/>
          <p14:tracePt t="37345" x="10160000" y="4862513"/>
          <p14:tracePt t="37362" x="10213975" y="4862513"/>
          <p14:tracePt t="37369" x="10231438" y="4862513"/>
          <p14:tracePt t="37376" x="10285413" y="4862513"/>
          <p14:tracePt t="37387" x="10337800" y="4862513"/>
          <p14:tracePt t="37394" x="10374313" y="4827588"/>
          <p14:tracePt t="37405" x="10463213" y="4827588"/>
          <p14:tracePt t="37412" x="10498138" y="4827588"/>
          <p14:tracePt t="37427" x="10569575" y="4827588"/>
          <p14:tracePt t="37435" x="10587038" y="4827588"/>
          <p14:tracePt t="37441" x="10641013" y="4827588"/>
          <p14:tracePt t="37450" x="10658475" y="4827588"/>
          <p14:tracePt t="37472" x="10677525" y="4827588"/>
          <p14:tracePt t="37513" x="10694988" y="4827588"/>
          <p14:tracePt t="37532" x="10694988" y="4845050"/>
          <p14:tracePt t="37580" x="10694988" y="4827588"/>
          <p14:tracePt t="37671" x="10729913" y="4827588"/>
          <p14:tracePt t="39653" x="10712450" y="4827588"/>
          <p14:tracePt t="39671" x="10694988" y="4845050"/>
          <p14:tracePt t="39963" x="10677525" y="4827588"/>
          <p14:tracePt t="39998" x="10677525" y="4810125"/>
          <p14:tracePt t="40039" x="10658475" y="4791075"/>
          <p14:tracePt t="40339" x="10677525" y="4791075"/>
          <p14:tracePt t="40396" x="10694988" y="4791075"/>
          <p14:tracePt t="40443" x="10694988" y="4773613"/>
          <p14:tracePt t="40506" x="10729913" y="4773613"/>
          <p14:tracePt t="40555" x="10748963" y="4773613"/>
          <p14:tracePt t="40646" x="10748963" y="4756150"/>
          <p14:tracePt t="40708" x="10766425" y="4756150"/>
          <p14:tracePt t="40869" x="10783888" y="4756150"/>
          <p14:tracePt t="40991" x="10783888" y="4773613"/>
          <p14:tracePt t="41092" x="10783888" y="4791075"/>
          <p14:tracePt t="41144" x="10766425" y="4810125"/>
          <p14:tracePt t="41169" x="10766425" y="4845050"/>
          <p14:tracePt t="41186" x="10748963" y="4862513"/>
          <p14:tracePt t="41204" x="10712450" y="4899025"/>
          <p14:tracePt t="41225" x="10694988" y="4933950"/>
          <p14:tracePt t="41246" x="10658475" y="4951413"/>
          <p14:tracePt t="41254" x="10641013" y="4970463"/>
          <p14:tracePt t="41273" x="10569575" y="4987925"/>
          <p14:tracePt t="41282" x="10517188" y="5022850"/>
          <p14:tracePt t="41290" x="10463213" y="5040313"/>
          <p14:tracePt t="41296" x="10409238" y="5094288"/>
          <p14:tracePt t="41302" x="10356850" y="5183188"/>
          <p14:tracePt t="41317" x="10213975" y="5326063"/>
          <p14:tracePt t="41323" x="10160000" y="5380038"/>
          <p14:tracePt t="41336" x="10034588" y="5451475"/>
          <p14:tracePt t="41342" x="9999663" y="5486400"/>
          <p14:tracePt t="41351" x="9963150" y="5503863"/>
          <p14:tracePt t="41358" x="9928225" y="5521325"/>
          <p14:tracePt t="41367" x="9910763" y="5540375"/>
          <p14:tracePt t="41371" x="9893300" y="5540375"/>
          <p14:tracePt t="41412" x="9874250" y="5557838"/>
          <p14:tracePt t="41443" x="9874250" y="5592763"/>
          <p14:tracePt t="41482" x="9856788" y="5611813"/>
          <p14:tracePt t="41522" x="9802813" y="5611813"/>
          <p14:tracePt t="41539" x="9767888" y="5611813"/>
          <p14:tracePt t="41560" x="9713913" y="5611813"/>
          <p14:tracePt t="41566" x="9696450" y="5611813"/>
          <p14:tracePt t="41573" x="9661525" y="5611813"/>
          <p14:tracePt t="41583" x="9625013" y="5611813"/>
          <p14:tracePt t="41587" x="9607550" y="5611813"/>
          <p14:tracePt t="41604" x="9553575" y="5611813"/>
          <p14:tracePt t="41610" x="9518650" y="5611813"/>
          <p14:tracePt t="41617" x="9482138" y="5575300"/>
          <p14:tracePt t="41628" x="9464675" y="5575300"/>
          <p14:tracePt t="41635" x="9410700" y="5557838"/>
          <p14:tracePt t="41646" x="9393238" y="5557838"/>
          <p14:tracePt t="41650" x="9393238" y="5540375"/>
          <p14:tracePt t="41669" x="9358313" y="5540375"/>
          <p14:tracePt t="41726" x="9358313" y="5521325"/>
          <p14:tracePt t="41761" x="9358313" y="5503863"/>
          <p14:tracePt t="41815" x="9358313" y="5468938"/>
          <p14:tracePt t="41845" x="9358313" y="5451475"/>
          <p14:tracePt t="41985" x="9358313" y="5432425"/>
          <p14:tracePt t="42039" x="9321800" y="5432425"/>
          <p14:tracePt t="42144" x="9304338" y="5414963"/>
          <p14:tracePt t="42179" x="9286875" y="5397500"/>
          <p14:tracePt t="42203" x="9269413" y="5397500"/>
          <p14:tracePt t="42231" x="9250363" y="5397500"/>
          <p14:tracePt t="42290" x="9215438" y="5397500"/>
          <p14:tracePt t="42453" x="9232900" y="5360988"/>
          <p14:tracePt t="42611" x="9215438" y="5360988"/>
          <p14:tracePt t="42668" x="9197975" y="5380038"/>
          <p14:tracePt t="42689" x="9126538" y="5380038"/>
          <p14:tracePt t="42696" x="9109075" y="5380038"/>
          <p14:tracePt t="42719" x="9055100" y="5380038"/>
          <p14:tracePt t="42724" x="9001125" y="5380038"/>
          <p14:tracePt t="42736" x="8929688" y="5380038"/>
          <p14:tracePt t="42752" x="8894763" y="5380038"/>
          <p14:tracePt t="42759" x="8877300" y="5380038"/>
          <p14:tracePt t="42781" x="8805863" y="5380038"/>
          <p14:tracePt t="42812" x="8786813" y="5380038"/>
          <p14:tracePt t="43056" x="8805863" y="5380038"/>
          <p14:tracePt t="43126" x="8823325" y="5380038"/>
          <p14:tracePt t="43175" x="8858250" y="5380038"/>
          <p14:tracePt t="43286" x="8877300" y="5397500"/>
          <p14:tracePt t="43363" x="8877300" y="5414963"/>
          <p14:tracePt t="43523" x="8894763" y="5432425"/>
          <p14:tracePt t="43614" x="8894763" y="5451475"/>
          <p14:tracePt t="51355" x="8894763" y="5486400"/>
          <p14:tracePt t="51376" x="8894763" y="5521325"/>
          <p14:tracePt t="51396" x="8894763" y="5575300"/>
          <p14:tracePt t="51403" x="8858250" y="5575300"/>
          <p14:tracePt t="51412" x="8858250" y="5592763"/>
          <p14:tracePt t="51418" x="8858250" y="5611813"/>
          <p14:tracePt t="51433" x="8840788" y="5629275"/>
          <p14:tracePt t="51442" x="8823325" y="5664200"/>
          <p14:tracePt t="51466" x="8805863" y="5700713"/>
          <p14:tracePt t="51647" x="8786813" y="5700713"/>
          <p14:tracePt t="51808" x="8751888" y="5700713"/>
          <p14:tracePt t="51842" x="8751888" y="5664200"/>
          <p14:tracePt t="51856" x="8751888" y="5646738"/>
          <p14:tracePt t="51872" x="8769350" y="5611813"/>
          <p14:tracePt t="51891" x="8769350" y="5540375"/>
          <p14:tracePt t="52687" x="8716963" y="5343525"/>
          <p14:tracePt t="52711" x="8485188" y="4506913"/>
          <p14:tracePt t="52717" x="8448675" y="4257675"/>
          <p14:tracePt t="52739" x="8270875" y="3616325"/>
          <p14:tracePt t="52744" x="8270875" y="3455988"/>
          <p14:tracePt t="52765" x="8181975" y="3063875"/>
          <p14:tracePt t="52780" x="8128000" y="2868613"/>
          <p14:tracePt t="52791" x="8074025" y="2636838"/>
          <p14:tracePt t="52798" x="8074025" y="2565400"/>
          <p14:tracePt t="52805" x="8039100" y="2476500"/>
          <p14:tracePt t="52813" x="8002588" y="2368550"/>
          <p14:tracePt t="52822" x="7985125" y="2244725"/>
          <p14:tracePt t="52829" x="7913688" y="2119313"/>
          <p14:tracePt t="52837" x="7842250" y="1906588"/>
          <p14:tracePt t="52844" x="7789863" y="1781175"/>
          <p14:tracePt t="52855" x="7681913" y="1406525"/>
          <p14:tracePt t="52869" x="7539038" y="1016000"/>
          <p14:tracePt t="52899" x="7254875" y="106363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108">
            <a:extLst>
              <a:ext uri="{FF2B5EF4-FFF2-40B4-BE49-F238E27FC236}">
                <a16:creationId xmlns:a16="http://schemas.microsoft.com/office/drawing/2014/main" id="{F959565A-7CA7-156B-9CBB-6DA7CF3CED8A}"/>
              </a:ext>
            </a:extLst>
          </p:cNvPr>
          <p:cNvSpPr>
            <a:spLocks noChangeAspect="1"/>
          </p:cNvSpPr>
          <p:nvPr/>
        </p:nvSpPr>
        <p:spPr>
          <a:xfrm>
            <a:off x="11555686" y="6120721"/>
            <a:ext cx="578612" cy="57861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9A61F6B-4CA3-07AA-90B2-C505BE4AA740}"/>
              </a:ext>
            </a:extLst>
          </p:cNvPr>
          <p:cNvSpPr/>
          <p:nvPr/>
        </p:nvSpPr>
        <p:spPr>
          <a:xfrm>
            <a:off x="0" y="971918"/>
            <a:ext cx="12192000" cy="87487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表格 4">
                <a:extLst>
                  <a:ext uri="{FF2B5EF4-FFF2-40B4-BE49-F238E27FC236}">
                    <a16:creationId xmlns:a16="http://schemas.microsoft.com/office/drawing/2014/main" id="{B34071C6-3FDA-07DD-6184-A0E6E567F7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5375647"/>
                  </p:ext>
                </p:extLst>
              </p:nvPr>
            </p:nvGraphicFramePr>
            <p:xfrm>
              <a:off x="3718920" y="1952262"/>
              <a:ext cx="475416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10783">
                      <a:extLst>
                        <a:ext uri="{9D8B030D-6E8A-4147-A177-3AD203B41FA5}">
                          <a16:colId xmlns:a16="http://schemas.microsoft.com/office/drawing/2014/main" val="1276547036"/>
                        </a:ext>
                      </a:extLst>
                    </a:gridCol>
                    <a:gridCol w="4043377">
                      <a:extLst>
                        <a:ext uri="{9D8B030D-6E8A-4147-A177-3AD203B41FA5}">
                          <a16:colId xmlns:a16="http://schemas.microsoft.com/office/drawing/2014/main" val="287041987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oMath>
                            </m:oMathPara>
                          </a14:m>
                          <a:endParaRPr lang="en-US" altLang="zh-TW" sz="2400" b="0" i="0" dirty="0">
                            <a:solidFill>
                              <a:srgbClr val="000000"/>
                            </a:solidFill>
                            <a:effectLst/>
                            <a:latin typeface="ffe"/>
                          </a:endParaRPr>
                        </a:p>
                      </a:txBody>
                      <a:tcPr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400" b="0" i="0" dirty="0">
                              <a:solidFill>
                                <a:srgbClr val="000000"/>
                              </a:solidFill>
                              <a:effectLst/>
                              <a:latin typeface="ffe"/>
                            </a:rPr>
                            <a:t>Rooted from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2400" b="0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endParaRPr lang="en-US" altLang="zh-TW" sz="2400" b="0" i="0" dirty="0">
                            <a:solidFill>
                              <a:srgbClr val="000000"/>
                            </a:solidFill>
                            <a:effectLst/>
                            <a:latin typeface="ffe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840429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altLang="zh-TW" sz="2400" b="0" i="0" dirty="0">
                            <a:solidFill>
                              <a:srgbClr val="000000"/>
                            </a:solidFill>
                            <a:effectLst/>
                            <a:latin typeface="ffe"/>
                          </a:endParaRPr>
                        </a:p>
                      </a:txBody>
                      <a:tcPr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400" b="0" i="0" dirty="0">
                              <a:solidFill>
                                <a:srgbClr val="000000"/>
                              </a:solidFill>
                              <a:effectLst/>
                              <a:latin typeface="ffe"/>
                            </a:rPr>
                            <a:t>Rooted into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2400" b="0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altLang="zh-TW" sz="2400" b="0" i="0" dirty="0">
                            <a:solidFill>
                              <a:srgbClr val="000000"/>
                            </a:solidFill>
                            <a:effectLst/>
                            <a:latin typeface="ffe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0364130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表格 4">
                <a:extLst>
                  <a:ext uri="{FF2B5EF4-FFF2-40B4-BE49-F238E27FC236}">
                    <a16:creationId xmlns:a16="http://schemas.microsoft.com/office/drawing/2014/main" id="{B34071C6-3FDA-07DD-6184-A0E6E567F7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5375647"/>
                  </p:ext>
                </p:extLst>
              </p:nvPr>
            </p:nvGraphicFramePr>
            <p:xfrm>
              <a:off x="3718920" y="1952262"/>
              <a:ext cx="475416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10783">
                      <a:extLst>
                        <a:ext uri="{9D8B030D-6E8A-4147-A177-3AD203B41FA5}">
                          <a16:colId xmlns:a16="http://schemas.microsoft.com/office/drawing/2014/main" val="1276547036"/>
                        </a:ext>
                      </a:extLst>
                    </a:gridCol>
                    <a:gridCol w="4043377">
                      <a:extLst>
                        <a:ext uri="{9D8B030D-6E8A-4147-A177-3AD203B41FA5}">
                          <a16:colId xmlns:a16="http://schemas.microsoft.com/office/drawing/2014/main" val="28704198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855" t="-10526" r="-569231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7798" t="-10526" r="-452" b="-127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404291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855" t="-112000" r="-569231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7798" t="-112000" r="-452" b="-2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6413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10">
            <a:extLst>
              <a:ext uri="{FF2B5EF4-FFF2-40B4-BE49-F238E27FC236}">
                <a16:creationId xmlns:a16="http://schemas.microsoft.com/office/drawing/2014/main" id="{483D85DD-60E6-5BB5-5506-93A2AABA61D2}"/>
              </a:ext>
            </a:extLst>
          </p:cNvPr>
          <p:cNvSpPr txBox="1"/>
          <p:nvPr/>
        </p:nvSpPr>
        <p:spPr>
          <a:xfrm>
            <a:off x="3718920" y="1419860"/>
            <a:ext cx="4754160" cy="438565"/>
          </a:xfrm>
          <a:prstGeom prst="rect">
            <a:avLst/>
          </a:prstGeom>
          <a:noFill/>
        </p:spPr>
        <p:txBody>
          <a:bodyPr wrap="square" lIns="68564" tIns="34282" rIns="68564" bIns="34282" anchor="ctr">
            <a:spAutoFit/>
          </a:bodyPr>
          <a:lstStyle/>
          <a:p>
            <a:r>
              <a:rPr lang="en-US" altLang="zh-TW" sz="24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 trees of residual arcs</a:t>
            </a:r>
          </a:p>
        </p:txBody>
      </p:sp>
      <p:sp>
        <p:nvSpPr>
          <p:cNvPr id="8" name="文本框 12">
            <a:extLst>
              <a:ext uri="{FF2B5EF4-FFF2-40B4-BE49-F238E27FC236}">
                <a16:creationId xmlns:a16="http://schemas.microsoft.com/office/drawing/2014/main" id="{09324956-FE92-C564-20EF-70E868D69C94}"/>
              </a:ext>
            </a:extLst>
          </p:cNvPr>
          <p:cNvSpPr txBox="1"/>
          <p:nvPr/>
        </p:nvSpPr>
        <p:spPr>
          <a:xfrm>
            <a:off x="1486941" y="0"/>
            <a:ext cx="921811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6000" dirty="0">
                <a:solidFill>
                  <a:schemeClr val="tx2"/>
                </a:solidFill>
                <a:latin typeface="Bahnschrift" panose="020B0502040204020203" pitchFamily="34" charset="0"/>
                <a:ea typeface="+mj-ea"/>
                <a:cs typeface="Arial" panose="020B0604020202020204" pitchFamily="34" charset="0"/>
              </a:rPr>
              <a:t>Sets</a:t>
            </a:r>
            <a:endParaRPr lang="en-US" altLang="zh-CN" sz="6000" dirty="0">
              <a:solidFill>
                <a:schemeClr val="tx2"/>
              </a:solidFill>
              <a:latin typeface="Bahnschrift" panose="020B0502040204020203" pitchFamily="34" charset="0"/>
              <a:ea typeface="+mj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10">
                <a:extLst>
                  <a:ext uri="{FF2B5EF4-FFF2-40B4-BE49-F238E27FC236}">
                    <a16:creationId xmlns:a16="http://schemas.microsoft.com/office/drawing/2014/main" id="{E9B11650-5738-B819-E133-4C09E28A0B9F}"/>
                  </a:ext>
                </a:extLst>
              </p:cNvPr>
              <p:cNvSpPr txBox="1"/>
              <p:nvPr/>
            </p:nvSpPr>
            <p:spPr>
              <a:xfrm>
                <a:off x="2818119" y="3080817"/>
                <a:ext cx="7119095" cy="931008"/>
              </a:xfrm>
              <a:prstGeom prst="rect">
                <a:avLst/>
              </a:prstGeom>
              <a:noFill/>
            </p:spPr>
            <p:txBody>
              <a:bodyPr wrap="square" lIns="68564" tIns="34282" rIns="68564" bIns="34282" anchor="ctr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rgbClr val="000000"/>
                    </a:solidFill>
                  </a:rPr>
                  <a:t>At each step, a vertex is in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ffe"/>
                  </a:rPr>
                  <a:t>, in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</a:rPr>
                  <a:t>, or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𝑓𝑟𝑒𝑒</m:t>
                    </m:r>
                  </m:oMath>
                </a14:m>
                <a:endParaRPr lang="en-US" altLang="zh-TW" sz="2800" b="0" dirty="0">
                  <a:solidFill>
                    <a:srgbClr val="000000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solidFill>
                      <a:srgbClr val="000000"/>
                    </a:solidFill>
                    <a:latin typeface="ffe"/>
                  </a:rPr>
                  <a:t>Each tree has active and internal vertices</a:t>
                </a:r>
              </a:p>
            </p:txBody>
          </p:sp>
        </mc:Choice>
        <mc:Fallback>
          <p:sp>
            <p:nvSpPr>
              <p:cNvPr id="9" name="TextBox 10">
                <a:extLst>
                  <a:ext uri="{FF2B5EF4-FFF2-40B4-BE49-F238E27FC236}">
                    <a16:creationId xmlns:a16="http://schemas.microsoft.com/office/drawing/2014/main" id="{E9B11650-5738-B819-E133-4C09E28A0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119" y="3080817"/>
                <a:ext cx="7119095" cy="931008"/>
              </a:xfrm>
              <a:prstGeom prst="rect">
                <a:avLst/>
              </a:prstGeom>
              <a:blipFill>
                <a:blip r:embed="rId5"/>
                <a:stretch>
                  <a:fillRect l="-1798" t="-6536" b="-196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音訊 15">
            <a:hlinkClick r:id="" action="ppaction://media"/>
            <a:extLst>
              <a:ext uri="{FF2B5EF4-FFF2-40B4-BE49-F238E27FC236}">
                <a16:creationId xmlns:a16="http://schemas.microsoft.com/office/drawing/2014/main" id="{6BC00C86-A910-8849-8047-420A209FD0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34073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7986"/>
    </mc:Choice>
    <mc:Fallback>
      <p:transition advTm="179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E3397F0-2802-C850-08B3-AAD80359686F}"/>
              </a:ext>
            </a:extLst>
          </p:cNvPr>
          <p:cNvSpPr/>
          <p:nvPr/>
        </p:nvSpPr>
        <p:spPr>
          <a:xfrm>
            <a:off x="0" y="2474411"/>
            <a:ext cx="12192000" cy="1909178"/>
          </a:xfrm>
          <a:prstGeom prst="rect">
            <a:avLst/>
          </a:prstGeom>
          <a:solidFill>
            <a:srgbClr val="0E2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2">
            <a:extLst>
              <a:ext uri="{FF2B5EF4-FFF2-40B4-BE49-F238E27FC236}">
                <a16:creationId xmlns:a16="http://schemas.microsoft.com/office/drawing/2014/main" id="{3DEB0E88-CEF9-6106-9104-48BBA251C277}"/>
              </a:ext>
            </a:extLst>
          </p:cNvPr>
          <p:cNvSpPr txBox="1"/>
          <p:nvPr/>
        </p:nvSpPr>
        <p:spPr>
          <a:xfrm>
            <a:off x="1486941" y="2705725"/>
            <a:ext cx="9218117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2"/>
                </a:solidFill>
                <a:latin typeface="Bahnschrift" panose="020B0502040204020203" pitchFamily="34" charset="0"/>
                <a:ea typeface="+mj-ea"/>
                <a:cs typeface="Arial" panose="020B0604020202020204" pitchFamily="34" charset="0"/>
              </a:rPr>
              <a:t>Incremental Breadth-First Search (IBFS)</a:t>
            </a:r>
          </a:p>
        </p:txBody>
      </p:sp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BFF9CF3B-06C4-BBEB-1B88-7034263CB5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198709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5212">
        <p159:morph option="byObject"/>
      </p:transition>
    </mc:Choice>
    <mc:Fallback>
      <p:transition spd="slow" advTm="52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E7EDEF6-79D0-CBC0-B8E3-113C8F6FCD5F}"/>
              </a:ext>
            </a:extLst>
          </p:cNvPr>
          <p:cNvSpPr/>
          <p:nvPr/>
        </p:nvSpPr>
        <p:spPr>
          <a:xfrm>
            <a:off x="1" y="447973"/>
            <a:ext cx="12192000" cy="87487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Oval 108">
            <a:extLst>
              <a:ext uri="{FF2B5EF4-FFF2-40B4-BE49-F238E27FC236}">
                <a16:creationId xmlns:a16="http://schemas.microsoft.com/office/drawing/2014/main" id="{F959565A-7CA7-156B-9CBB-6DA7CF3CED8A}"/>
              </a:ext>
            </a:extLst>
          </p:cNvPr>
          <p:cNvSpPr>
            <a:spLocks noChangeAspect="1"/>
          </p:cNvSpPr>
          <p:nvPr/>
        </p:nvSpPr>
        <p:spPr>
          <a:xfrm>
            <a:off x="11555686" y="6120721"/>
            <a:ext cx="578612" cy="57861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8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10">
                <a:extLst>
                  <a:ext uri="{FF2B5EF4-FFF2-40B4-BE49-F238E27FC236}">
                    <a16:creationId xmlns:a16="http://schemas.microsoft.com/office/drawing/2014/main" id="{E7D27F8C-DEAF-E24B-6C19-54FBCA375092}"/>
                  </a:ext>
                </a:extLst>
              </p:cNvPr>
              <p:cNvSpPr txBox="1"/>
              <p:nvPr/>
            </p:nvSpPr>
            <p:spPr>
              <a:xfrm>
                <a:off x="672941" y="1329915"/>
                <a:ext cx="10846117" cy="1799002"/>
              </a:xfrm>
              <a:prstGeom prst="rect">
                <a:avLst/>
              </a:prstGeom>
              <a:noFill/>
            </p:spPr>
            <p:txBody>
              <a:bodyPr wrap="square" lIns="68564" tIns="34282" rIns="68564" bIns="34282" anchor="ctr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600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The two trees contain all vertices at distances up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600" b="0" i="1" smtClean="0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600" b="0" i="1" smtClean="0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600" b="0" i="1" smtClean="0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TW" sz="2600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from </a:t>
                </a:r>
                <a14:m>
                  <m:oMath xmlns:m="http://schemas.openxmlformats.org/officeDocument/2006/math">
                    <m:r>
                      <a:rPr lang="en-US" altLang="zh-TW" sz="2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TW" sz="2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600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and up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2600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from</a:t>
                </a:r>
                <a:r>
                  <a:rPr lang="en-US" altLang="zh-TW" sz="26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TW" sz="2600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6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altLang="zh-TW" sz="26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sz="2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2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2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TW" sz="2600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is a lower bound on the augmenting path length.</a:t>
                </a:r>
              </a:p>
            </p:txBody>
          </p:sp>
        </mc:Choice>
        <mc:Fallback>
          <p:sp>
            <p:nvSpPr>
              <p:cNvPr id="3" name="TextBox 10">
                <a:extLst>
                  <a:ext uri="{FF2B5EF4-FFF2-40B4-BE49-F238E27FC236}">
                    <a16:creationId xmlns:a16="http://schemas.microsoft.com/office/drawing/2014/main" id="{E7D27F8C-DEAF-E24B-6C19-54FBCA37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41" y="1329915"/>
                <a:ext cx="10846117" cy="1799002"/>
              </a:xfrm>
              <a:prstGeom prst="rect">
                <a:avLst/>
              </a:prstGeom>
              <a:blipFill>
                <a:blip r:embed="rId5"/>
                <a:stretch>
                  <a:fillRect l="-1067" b="-88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音訊 10">
            <a:hlinkClick r:id="" action="ppaction://media"/>
            <a:extLst>
              <a:ext uri="{FF2B5EF4-FFF2-40B4-BE49-F238E27FC236}">
                <a16:creationId xmlns:a16="http://schemas.microsoft.com/office/drawing/2014/main" id="{08C6FC92-A24D-94DA-AB54-4BFF3BD70BC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75200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7871"/>
    </mc:Choice>
    <mc:Fallback>
      <p:transition advTm="27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48" x="4311650" y="6172200"/>
          <p14:tracePt t="1572" x="1301750" y="6769100"/>
          <p14:tracePt t="1581" x="1336675" y="6626225"/>
          <p14:tracePt t="1589" x="1336675" y="6554788"/>
          <p14:tracePt t="1596" x="1373188" y="6430963"/>
          <p14:tracePt t="1631" x="1479550" y="5932488"/>
          <p14:tracePt t="1640" x="1514475" y="5842000"/>
          <p14:tracePt t="1648" x="1533525" y="5789613"/>
          <p14:tracePt t="1667" x="1568450" y="5521325"/>
          <p14:tracePt t="1674" x="1568450" y="5432425"/>
          <p14:tracePt t="1694" x="1568450" y="5200650"/>
          <p14:tracePt t="1706" x="1585913" y="5040313"/>
          <p14:tracePt t="1720" x="1585913" y="4951413"/>
          <p14:tracePt t="1740" x="1622425" y="4578350"/>
          <p14:tracePt t="1746" x="1639888" y="4489450"/>
          <p14:tracePt t="1753" x="1639888" y="4400550"/>
          <p14:tracePt t="1764" x="1639888" y="4329113"/>
          <p14:tracePt t="1770" x="1639888" y="4275138"/>
          <p14:tracePt t="1781" x="1639888" y="4257675"/>
          <p14:tracePt t="1800" x="1639888" y="4149725"/>
          <p14:tracePt t="1821" x="1639888" y="4079875"/>
          <p14:tracePt t="1827" x="1639888" y="4060825"/>
          <p14:tracePt t="1834" x="1622425" y="4043363"/>
          <p14:tracePt t="1841" x="1622425" y="3989388"/>
          <p14:tracePt t="1846" x="1622425" y="3971925"/>
          <p14:tracePt t="1859" x="1585913" y="3883025"/>
          <p14:tracePt t="1887" x="1568450" y="3687763"/>
          <p14:tracePt t="1903" x="1550988" y="3579813"/>
          <p14:tracePt t="1910" x="1550988" y="3562350"/>
          <p14:tracePt t="1918" x="1550988" y="3544888"/>
          <p14:tracePt t="1923" x="1550988" y="3527425"/>
          <p14:tracePt t="1944" x="1550988" y="3402013"/>
          <p14:tracePt t="1952" x="1550988" y="3384550"/>
          <p14:tracePt t="1964" x="1514475" y="3313113"/>
          <p14:tracePt t="1979" x="1514475" y="3295650"/>
          <p14:tracePt t="1999" x="1514475" y="3278188"/>
          <p14:tracePt t="2006" x="1514475" y="3259138"/>
          <p14:tracePt t="2021" x="1514475" y="3241675"/>
          <p14:tracePt t="2026" x="1514475" y="3206750"/>
          <p14:tracePt t="2067" x="1514475" y="3224213"/>
          <p14:tracePt t="2082" x="1514475" y="3241675"/>
          <p14:tracePt t="2090" x="1514475" y="3259138"/>
          <p14:tracePt t="2097" x="1533525" y="3278188"/>
          <p14:tracePt t="2124" x="1568450" y="3384550"/>
          <p14:tracePt t="2131" x="1585913" y="3438525"/>
          <p14:tracePt t="2138" x="1585913" y="3455988"/>
          <p14:tracePt t="2144" x="1622425" y="3473450"/>
          <p14:tracePt t="2161" x="1639888" y="3544888"/>
          <p14:tracePt t="2168" x="1657350" y="3562350"/>
          <p14:tracePt t="2173" x="1657350" y="3616325"/>
          <p14:tracePt t="2200" x="1693863" y="3722688"/>
          <p14:tracePt t="2223" x="1711325" y="3740150"/>
          <p14:tracePt t="2229" x="1711325" y="3759200"/>
          <p14:tracePt t="2248" x="1711325" y="3794125"/>
          <p14:tracePt t="2255" x="1746250" y="3848100"/>
          <p14:tracePt t="2262" x="1765300" y="3883025"/>
          <p14:tracePt t="2291" x="1782763" y="3919538"/>
          <p14:tracePt t="2309" x="1800225" y="3937000"/>
          <p14:tracePt t="2339" x="1800225" y="3954463"/>
          <p14:tracePt t="2395" x="1817688" y="3989388"/>
          <p14:tracePt t="2418" x="1854200" y="4008438"/>
          <p14:tracePt t="2437" x="1854200" y="4025900"/>
          <p14:tracePt t="2446" x="1871663" y="4043363"/>
          <p14:tracePt t="2451" x="1871663" y="4060825"/>
          <p14:tracePt t="2465" x="1889125" y="4114800"/>
          <p14:tracePt t="2477" x="1889125" y="4132263"/>
          <p14:tracePt t="2482" x="1889125" y="4149725"/>
          <p14:tracePt t="2487" x="1906588" y="4168775"/>
          <p14:tracePt t="2508" x="1925638" y="4221163"/>
          <p14:tracePt t="2538" x="1925638" y="4240213"/>
          <p14:tracePt t="2585" x="1960563" y="4257675"/>
          <p14:tracePt t="10386" x="2192338" y="4132263"/>
          <p14:tracePt t="10397" x="2566988" y="3883025"/>
          <p14:tracePt t="10403" x="2941638" y="3722688"/>
          <p14:tracePt t="10408" x="3262313" y="3527425"/>
          <p14:tracePt t="10432" x="4064000" y="3063875"/>
          <p14:tracePt t="10437" x="4295775" y="2903538"/>
          <p14:tracePt t="10456" x="4973638" y="2493963"/>
          <p14:tracePt t="10463" x="5151438" y="2387600"/>
          <p14:tracePt t="10471" x="5276850" y="2297113"/>
          <p14:tracePt t="10479" x="5400675" y="2190750"/>
          <p14:tracePt t="10486" x="5526088" y="2136775"/>
          <p14:tracePt t="10508" x="5738813" y="1995488"/>
          <p14:tracePt t="10513" x="5792788" y="1941513"/>
          <p14:tracePt t="10527" x="5935663" y="1887538"/>
          <p14:tracePt t="10549" x="6113463" y="1817688"/>
          <p14:tracePt t="10556" x="6238875" y="1763713"/>
          <p14:tracePt t="10561" x="6292850" y="1727200"/>
          <p14:tracePt t="10581" x="6523038" y="1674813"/>
          <p14:tracePt t="10588" x="6791325" y="1603375"/>
          <p14:tracePt t="10595" x="6915150" y="1603375"/>
          <p14:tracePt t="10604" x="7058025" y="1585913"/>
          <p14:tracePt t="10611" x="7272338" y="1549400"/>
          <p14:tracePt t="10623" x="7593013" y="1477963"/>
          <p14:tracePt t="10632" x="7753350" y="1477963"/>
          <p14:tracePt t="10638" x="7913688" y="1477963"/>
          <p14:tracePt t="10660" x="8253413" y="1477963"/>
          <p14:tracePt t="10669" x="8324850" y="1497013"/>
          <p14:tracePt t="10674" x="8413750" y="1514475"/>
          <p14:tracePt t="10696" x="8555038" y="1566863"/>
          <p14:tracePt t="10702" x="8609013" y="1620838"/>
          <p14:tracePt t="10721" x="8734425" y="1692275"/>
          <p14:tracePt t="10728" x="8751888" y="1727200"/>
          <p14:tracePt t="10734" x="8786813" y="1746250"/>
          <p14:tracePt t="10750" x="8858250" y="1781175"/>
          <p14:tracePt t="10758" x="8877300" y="1798638"/>
          <p14:tracePt t="10762" x="8894763" y="1835150"/>
          <p14:tracePt t="10775" x="8929688" y="1870075"/>
          <p14:tracePt t="10782" x="8966200" y="1924050"/>
          <p14:tracePt t="10791" x="8983663" y="1941513"/>
          <p14:tracePt t="10804" x="9037638" y="2030413"/>
          <p14:tracePt t="10810" x="9055100" y="2066925"/>
          <p14:tracePt t="10821" x="9055100" y="2101850"/>
          <p14:tracePt t="10825" x="9072563" y="2119313"/>
          <p14:tracePt t="10852" x="9090025" y="2190750"/>
          <p14:tracePt t="10950" x="9109075" y="2208213"/>
          <p14:tracePt t="11012" x="9144000" y="2208213"/>
          <p14:tracePt t="11057" x="9161463" y="2208213"/>
          <p14:tracePt t="11107" x="9178925" y="2208213"/>
          <p14:tracePt t="11295" x="9178925" y="2190750"/>
          <p14:tracePt t="11312" x="9178925" y="2155825"/>
          <p14:tracePt t="12095" x="9037638" y="2155825"/>
          <p14:tracePt t="12115" x="8324850" y="2173288"/>
          <p14:tracePt t="12125" x="8110538" y="2173288"/>
          <p14:tracePt t="12130" x="8002588" y="2208213"/>
          <p14:tracePt t="12137" x="7842250" y="2208213"/>
          <p14:tracePt t="12146" x="7735888" y="2208213"/>
          <p14:tracePt t="12160" x="7539038" y="2244725"/>
          <p14:tracePt t="12179" x="7361238" y="2244725"/>
          <p14:tracePt t="12221" x="6880225" y="2173288"/>
          <p14:tracePt t="12229" x="6719888" y="2173288"/>
          <p14:tracePt t="12241" x="6488113" y="2173288"/>
          <p14:tracePt t="12251" x="6416675" y="2173288"/>
          <p14:tracePt t="12255" x="6310313" y="2173288"/>
          <p14:tracePt t="12270" x="6167438" y="2173288"/>
          <p14:tracePt t="12284" x="6078538" y="2173288"/>
          <p14:tracePt t="12292" x="6024563" y="2173288"/>
          <p14:tracePt t="12316" x="5989638" y="2173288"/>
          <p14:tracePt t="12335" x="5918200" y="2208213"/>
          <p14:tracePt t="12340" x="5810250" y="2227263"/>
          <p14:tracePt t="12369" x="5240338" y="2387600"/>
          <p14:tracePt t="12381" x="5114925" y="2422525"/>
          <p14:tracePt t="12387" x="4954588" y="2476500"/>
          <p14:tracePt t="12394" x="4902200" y="2493963"/>
          <p14:tracePt t="12402" x="4883150" y="2493963"/>
          <p14:tracePt t="12408" x="4865688" y="2493963"/>
          <p14:tracePt t="12429" x="4813300" y="2493963"/>
          <p14:tracePt t="12453" x="4794250" y="2493963"/>
          <p14:tracePt t="12500" x="4776788" y="2493963"/>
          <p14:tracePt t="12522" x="4759325" y="2493963"/>
          <p14:tracePt t="12534" x="4741863" y="2493963"/>
          <p14:tracePt t="12540" x="4722813" y="2493963"/>
          <p14:tracePt t="12550" x="4687888" y="2493963"/>
          <p14:tracePt t="12555" x="4652963" y="2493963"/>
          <p14:tracePt t="12569" x="4581525" y="2493963"/>
          <p14:tracePt t="12585" x="4510088" y="2493963"/>
          <p14:tracePt t="12595" x="4421188" y="2493963"/>
          <p14:tracePt t="12604" x="4402138" y="2493963"/>
          <p14:tracePt t="12618" x="4349750" y="2493963"/>
          <p14:tracePt t="12626" x="4330700" y="2493963"/>
          <p14:tracePt t="12641" x="4313238" y="2493963"/>
          <p14:tracePt t="12660" x="4295775" y="2493963"/>
          <p14:tracePt t="12680" x="4278313" y="2493963"/>
          <p14:tracePt t="12828" x="4295775" y="2493963"/>
          <p14:tracePt t="12846" x="4313238" y="2493963"/>
          <p14:tracePt t="12893" x="4367213" y="2493963"/>
          <p14:tracePt t="12897" x="4384675" y="2493963"/>
          <p14:tracePt t="12917" x="4421188" y="2493963"/>
          <p14:tracePt t="12925" x="4438650" y="2493963"/>
          <p14:tracePt t="12940" x="4510088" y="2511425"/>
          <p14:tracePt t="12944" x="4562475" y="2511425"/>
          <p14:tracePt t="12960" x="4652963" y="2511425"/>
          <p14:tracePt t="12976" x="4759325" y="2511425"/>
          <p14:tracePt t="12991" x="4883150" y="2511425"/>
          <p14:tracePt t="12996" x="4937125" y="2511425"/>
          <p14:tracePt t="13001" x="4973638" y="2511425"/>
          <p14:tracePt t="13007" x="5026025" y="2511425"/>
          <p14:tracePt t="13018" x="5114925" y="2476500"/>
          <p14:tracePt t="13022" x="5133975" y="2476500"/>
          <p14:tracePt t="13037" x="5222875" y="2457450"/>
          <p14:tracePt t="13051" x="5276850" y="2457450"/>
          <p14:tracePt t="13062" x="5294313" y="2457450"/>
          <p14:tracePt t="13079" x="5311775" y="2457450"/>
          <p14:tracePt t="13258" x="5329238" y="2476500"/>
          <p14:tracePt t="13473" x="5311775" y="2476500"/>
          <p14:tracePt t="13535" x="5294313" y="2476500"/>
          <p14:tracePt t="14248" x="5257800" y="2511425"/>
          <p14:tracePt t="14261" x="5205413" y="2600325"/>
          <p14:tracePt t="14276" x="5133975" y="2708275"/>
          <p14:tracePt t="14291" x="5080000" y="2814638"/>
          <p14:tracePt t="14295" x="5026025" y="2832100"/>
          <p14:tracePt t="14313" x="4973638" y="2938463"/>
          <p14:tracePt t="14319" x="4919663" y="2974975"/>
          <p14:tracePt t="14325" x="4902200" y="3028950"/>
          <p14:tracePt t="14348" x="4794250" y="3170238"/>
          <p14:tracePt t="14353" x="4741863" y="3224213"/>
          <p14:tracePt t="14372" x="4616450" y="3384550"/>
          <p14:tracePt t="14380" x="4527550" y="3419475"/>
          <p14:tracePt t="14387" x="4473575" y="3473450"/>
          <p14:tracePt t="14410" x="4313238" y="3633788"/>
          <p14:tracePt t="14417" x="4260850" y="3651250"/>
          <p14:tracePt t="14438" x="4170363" y="3759200"/>
          <p14:tracePt t="14444" x="4117975" y="3776663"/>
          <p14:tracePt t="14458" x="4046538" y="3829050"/>
          <p14:tracePt t="14464" x="4029075" y="3829050"/>
          <p14:tracePt t="14479" x="3992563" y="3829050"/>
          <p14:tracePt t="14484" x="3975100" y="3829050"/>
          <p14:tracePt t="14499" x="3957638" y="3848100"/>
          <p14:tracePt t="14523" x="3938588" y="3848100"/>
          <p14:tracePt t="14568" x="3921125" y="3848100"/>
          <p14:tracePt t="14657" x="3903663" y="3848100"/>
          <p14:tracePt t="14699" x="3903663" y="3811588"/>
          <p14:tracePt t="14742" x="3867150" y="3811588"/>
          <p14:tracePt t="14841" x="3849688" y="3811588"/>
          <p14:tracePt t="14905" x="3832225" y="3829050"/>
          <p14:tracePt t="14930" x="3814763" y="3829050"/>
          <p14:tracePt t="14971" x="3797300" y="3829050"/>
          <p14:tracePt t="14988" x="3760788" y="3829050"/>
          <p14:tracePt t="17687" x="3797300" y="3829050"/>
          <p14:tracePt t="17698" x="3849688" y="3829050"/>
          <p14:tracePt t="17703" x="3921125" y="3829050"/>
          <p14:tracePt t="17719" x="4081463" y="3829050"/>
          <p14:tracePt t="17726" x="4170363" y="3829050"/>
          <p14:tracePt t="17730" x="4278313" y="3829050"/>
          <p14:tracePt t="17740" x="4349750" y="3829050"/>
          <p14:tracePt t="17744" x="4473575" y="3829050"/>
          <p14:tracePt t="17755" x="4545013" y="3829050"/>
          <p14:tracePt t="17759" x="4633913" y="3829050"/>
          <p14:tracePt t="17773" x="4813300" y="3829050"/>
          <p14:tracePt t="17787" x="4973638" y="3829050"/>
          <p14:tracePt t="17792" x="5062538" y="3829050"/>
          <p14:tracePt t="17807" x="5222875" y="3829050"/>
          <p14:tracePt t="17820" x="5418138" y="3794125"/>
          <p14:tracePt t="17825" x="5526088" y="3794125"/>
          <p14:tracePt t="17843" x="5757863" y="3722688"/>
          <p14:tracePt t="17858" x="6078538" y="3687763"/>
          <p14:tracePt t="17863" x="6184900" y="3668713"/>
          <p14:tracePt t="17869" x="6362700" y="3598863"/>
          <p14:tracePt t="17876" x="6470650" y="3562350"/>
          <p14:tracePt t="17885" x="6594475" y="3544888"/>
          <p14:tracePt t="17895" x="6665913" y="3508375"/>
          <p14:tracePt t="17900" x="6791325" y="3455988"/>
          <p14:tracePt t="17904" x="6880225" y="3455988"/>
          <p14:tracePt t="17922" x="7005638" y="3402013"/>
          <p14:tracePt t="17928" x="7023100" y="3384550"/>
          <p14:tracePt t="17948" x="7040563" y="3384550"/>
          <p14:tracePt t="17952" x="7077075" y="3384550"/>
          <p14:tracePt t="17980" x="7058025" y="3384550"/>
          <p14:tracePt t="18002" x="7040563" y="3384550"/>
          <p14:tracePt t="18017" x="7023100" y="3384550"/>
          <p14:tracePt t="18023" x="7005638" y="3384550"/>
          <p14:tracePt t="18029" x="6951663" y="3384550"/>
          <p14:tracePt t="18041" x="6934200" y="3384550"/>
          <p14:tracePt t="18047" x="6897688" y="3384550"/>
          <p14:tracePt t="18057" x="6791325" y="3402013"/>
          <p14:tracePt t="18071" x="6577013" y="3402013"/>
          <p14:tracePt t="18085" x="6202363" y="3473450"/>
          <p14:tracePt t="18093" x="6007100" y="3473450"/>
          <p14:tracePt t="18103" x="5738813" y="3544888"/>
          <p14:tracePt t="18110" x="5543550" y="3544888"/>
          <p14:tracePt t="18130" x="4759325" y="3705225"/>
          <p14:tracePt t="18136" x="4598988" y="3705225"/>
          <p14:tracePt t="18159" x="4224338" y="3687763"/>
          <p14:tracePt t="18164" x="4117975" y="3687763"/>
          <p14:tracePt t="18178" x="3957638" y="3651250"/>
          <p14:tracePt t="18196" x="3849688" y="3616325"/>
          <p14:tracePt t="18204" x="3743325" y="3562350"/>
          <p14:tracePt t="18211" x="3689350" y="3527425"/>
          <p14:tracePt t="18218" x="3671888" y="3508375"/>
          <p14:tracePt t="18226" x="3617913" y="3490913"/>
          <p14:tracePt t="18233" x="3600450" y="3473450"/>
          <p14:tracePt t="18244" x="3529013" y="3419475"/>
          <p14:tracePt t="18254" x="3475038" y="3384550"/>
          <p14:tracePt t="18260" x="3457575" y="3367088"/>
          <p14:tracePt t="18285" x="3279775" y="3295650"/>
          <p14:tracePt t="18290" x="3262313" y="3278188"/>
          <p14:tracePt t="18295" x="3208338" y="3241675"/>
          <p14:tracePt t="18319" x="3030538" y="3224213"/>
          <p14:tracePt t="18323" x="2994025" y="3224213"/>
          <p14:tracePt t="18347" x="2781300" y="3189288"/>
          <p14:tracePt t="18353" x="2690813" y="3189288"/>
          <p14:tracePt t="18357" x="2620963" y="3189288"/>
          <p14:tracePt t="18381" x="2352675" y="3189288"/>
          <p14:tracePt t="18387" x="2263775" y="3189288"/>
          <p14:tracePt t="18409" x="2120900" y="3189288"/>
          <p14:tracePt t="18414" x="2085975" y="3189288"/>
          <p14:tracePt t="18427" x="2066925" y="3189288"/>
          <p14:tracePt t="18461" x="2049463" y="3189288"/>
          <p14:tracePt t="18670" x="2032000" y="3206750"/>
          <p14:tracePt t="18723" x="2032000" y="3224213"/>
          <p14:tracePt t="18864" x="2032000" y="3241675"/>
          <p14:tracePt t="18949" x="2049463" y="3241675"/>
          <p14:tracePt t="18962" x="2066925" y="3241675"/>
          <p14:tracePt t="18977" x="2103438" y="3259138"/>
          <p14:tracePt t="18993" x="2120900" y="3259138"/>
          <p14:tracePt t="19011" x="2192338" y="3313113"/>
          <p14:tracePt t="19021" x="2209800" y="3330575"/>
          <p14:tracePt t="19027" x="2246313" y="3330575"/>
          <p14:tracePt t="19041" x="2281238" y="3349625"/>
          <p14:tracePt t="19052" x="2298700" y="3349625"/>
          <p14:tracePt t="19068" x="2317750" y="3349625"/>
          <p14:tracePt t="19084" x="2335213" y="3367088"/>
          <p14:tracePt t="19089" x="2352675" y="3367088"/>
          <p14:tracePt t="19098" x="2370138" y="3367088"/>
          <p14:tracePt t="19117" x="2424113" y="3367088"/>
          <p14:tracePt t="19133" x="2441575" y="3367088"/>
          <p14:tracePt t="19138" x="2459038" y="3367088"/>
          <p14:tracePt t="19157" x="2478088" y="3367088"/>
          <p14:tracePt t="19168" x="2513013" y="3349625"/>
          <p14:tracePt t="19200" x="2530475" y="3349625"/>
          <p14:tracePt t="19237" x="2549525" y="3349625"/>
          <p14:tracePt t="19269" x="2549525" y="3330575"/>
          <p14:tracePt t="19282" x="2566988" y="3330575"/>
          <p14:tracePt t="19305" x="2584450" y="3330575"/>
          <p14:tracePt t="19339" x="2584450" y="3295650"/>
          <p14:tracePt t="19376" x="2620963" y="3295650"/>
          <p14:tracePt t="19415" x="2638425" y="3278188"/>
          <p14:tracePt t="19459" x="2655888" y="3278188"/>
          <p14:tracePt t="19533" x="2655888" y="3259138"/>
          <p14:tracePt t="19579" x="2673350" y="3259138"/>
          <p14:tracePt t="19624" x="2690813" y="3259138"/>
          <p14:tracePt t="19792" x="2673350" y="3278188"/>
          <p14:tracePt t="19854" x="2673350" y="3313113"/>
          <p14:tracePt t="19907" x="2673350" y="3330575"/>
          <p14:tracePt t="19945" x="2673350" y="3349625"/>
          <p14:tracePt t="20065" x="2690813" y="3367088"/>
          <p14:tracePt t="20093" x="2727325" y="3384550"/>
          <p14:tracePt t="20118" x="2727325" y="3419475"/>
          <p14:tracePt t="20127" x="2744788" y="3419475"/>
          <p14:tracePt t="20133" x="2762250" y="3419475"/>
          <p14:tracePt t="20139" x="2781300" y="3419475"/>
          <p14:tracePt t="20158" x="2833688" y="3438525"/>
          <p14:tracePt t="20162" x="2851150" y="3455988"/>
          <p14:tracePt t="20189" x="2959100" y="3473450"/>
          <p14:tracePt t="20196" x="3013075" y="3490913"/>
          <p14:tracePt t="20203" x="3030538" y="3490913"/>
          <p14:tracePt t="20209" x="3048000" y="3527425"/>
          <p14:tracePt t="20220" x="3065463" y="3527425"/>
          <p14:tracePt t="20224" x="3065463" y="3544888"/>
          <p14:tracePt t="20253" x="3173413" y="3562350"/>
          <p14:tracePt t="20260" x="3190875" y="3562350"/>
          <p14:tracePt t="20272" x="3244850" y="3579813"/>
          <p14:tracePt t="20290" x="3314700" y="3579813"/>
          <p14:tracePt t="20297" x="3351213" y="3579813"/>
          <p14:tracePt t="20302" x="3405188" y="3579813"/>
          <p14:tracePt t="20314" x="3422650" y="3579813"/>
          <p14:tracePt t="20320" x="3475038" y="3562350"/>
          <p14:tracePt t="20329" x="3475038" y="3527425"/>
          <p14:tracePt t="20335" x="3494088" y="3527425"/>
          <p14:tracePt t="20501" x="3494088" y="3508375"/>
          <p14:tracePt t="20752" x="3494088" y="3490913"/>
          <p14:tracePt t="20802" x="3457575" y="3490913"/>
          <p14:tracePt t="20948" x="3440113" y="3490913"/>
          <p14:tracePt t="21038" x="3440113" y="3508375"/>
          <p14:tracePt t="21129" x="3475038" y="3508375"/>
          <p14:tracePt t="21170" x="3494088" y="3490913"/>
          <p14:tracePt t="21268" x="3494088" y="3473450"/>
          <p14:tracePt t="21359" x="3494088" y="3455988"/>
          <p14:tracePt t="21651" x="3494088" y="3473450"/>
          <p14:tracePt t="21847" x="3494088" y="3490913"/>
          <p14:tracePt t="22125" x="3494088" y="3508375"/>
          <p14:tracePt t="22202" x="3494088" y="3544888"/>
          <p14:tracePt t="22431" x="3494088" y="3562350"/>
          <p14:tracePt t="22599" x="3494088" y="3579813"/>
          <p14:tracePt t="22692" x="3494088" y="3598863"/>
          <p14:tracePt t="22783" x="3494088" y="3616325"/>
          <p14:tracePt t="22822" x="3494088" y="3651250"/>
          <p14:tracePt t="23107" x="3494088" y="3668713"/>
          <p14:tracePt t="23159" x="3494088" y="3687763"/>
          <p14:tracePt t="23247" x="3494088" y="3705225"/>
          <p14:tracePt t="23552" x="3494088" y="3722688"/>
          <p14:tracePt t="23749" x="3511550" y="3722688"/>
          <p14:tracePt t="23818" x="3511550" y="3759200"/>
          <p14:tracePt t="24194" x="3529013" y="3759200"/>
          <p14:tracePt t="26331" x="3689350" y="3490913"/>
          <p14:tracePt t="26355" x="4260850" y="2439988"/>
          <p14:tracePt t="26362" x="4456113" y="2066925"/>
          <p14:tracePt t="26369" x="4670425" y="1746250"/>
          <p14:tracePt t="26374" x="4813300" y="1477963"/>
          <p14:tracePt t="26391" x="5133975" y="925513"/>
          <p14:tracePt t="26397" x="5240338" y="712788"/>
          <p14:tracePt t="26403" x="5311775" y="498475"/>
          <p14:tracePt t="26410" x="5346700" y="28575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E7EDEF6-79D0-CBC0-B8E3-113C8F6FCD5F}"/>
              </a:ext>
            </a:extLst>
          </p:cNvPr>
          <p:cNvSpPr/>
          <p:nvPr/>
        </p:nvSpPr>
        <p:spPr>
          <a:xfrm>
            <a:off x="1" y="447973"/>
            <a:ext cx="12192000" cy="87487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Oval 108">
            <a:extLst>
              <a:ext uri="{FF2B5EF4-FFF2-40B4-BE49-F238E27FC236}">
                <a16:creationId xmlns:a16="http://schemas.microsoft.com/office/drawing/2014/main" id="{F959565A-7CA7-156B-9CBB-6DA7CF3CED8A}"/>
              </a:ext>
            </a:extLst>
          </p:cNvPr>
          <p:cNvSpPr>
            <a:spLocks noChangeAspect="1"/>
          </p:cNvSpPr>
          <p:nvPr/>
        </p:nvSpPr>
        <p:spPr>
          <a:xfrm>
            <a:off x="11555686" y="6120721"/>
            <a:ext cx="578612" cy="57861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9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10">
                <a:extLst>
                  <a:ext uri="{FF2B5EF4-FFF2-40B4-BE49-F238E27FC236}">
                    <a16:creationId xmlns:a16="http://schemas.microsoft.com/office/drawing/2014/main" id="{F3A8C7D0-927F-F66E-8891-E5740C116AD4}"/>
                  </a:ext>
                </a:extLst>
              </p:cNvPr>
              <p:cNvSpPr txBox="1"/>
              <p:nvPr/>
            </p:nvSpPr>
            <p:spPr>
              <a:xfrm>
                <a:off x="709569" y="722306"/>
                <a:ext cx="10846117" cy="2405964"/>
              </a:xfrm>
              <a:prstGeom prst="rect">
                <a:avLst/>
              </a:prstGeom>
              <a:noFill/>
            </p:spPr>
            <p:txBody>
              <a:bodyPr wrap="square" lIns="68564" tIns="34282" rIns="68564" bIns="34282" anchor="ctr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600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If an arc</a:t>
                </a:r>
                <a:r>
                  <a:rPr lang="en-US" altLang="zh-TW" sz="26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sz="2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TW" sz="2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600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becomes saturated and </a:t>
                </a: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6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2600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26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TW" sz="2600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are in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TW" sz="2600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sz="26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TW" sz="2600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becomes an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𝑆</m:t>
                    </m:r>
                    <m:r>
                      <a:rPr lang="en-US" altLang="zh-TW" sz="2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TW" sz="26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orphan</m:t>
                    </m:r>
                  </m:oMath>
                </a14:m>
                <a:r>
                  <a:rPr lang="en-US" altLang="zh-TW" sz="2600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6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2600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26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TW" sz="2600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are in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TW" sz="2600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6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altLang="zh-TW" sz="2600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becomes an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𝑇</m:t>
                    </m:r>
                    <m:r>
                      <a:rPr lang="en-US" altLang="zh-TW" sz="2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TW" sz="26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orphan</m:t>
                    </m:r>
                  </m:oMath>
                </a14:m>
                <a:r>
                  <a:rPr lang="en-US" altLang="zh-TW" sz="2600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600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2600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is in </a:t>
                </a:r>
                <a14:m>
                  <m:oMath xmlns:m="http://schemas.openxmlformats.org/officeDocument/2006/math">
                    <m:r>
                      <a:rPr lang="en-US" altLang="zh-TW" sz="2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TW" sz="2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600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TW" sz="2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TW" sz="2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600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is in</a:t>
                </a:r>
                <a:r>
                  <a:rPr lang="en-US" altLang="zh-TW" sz="26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TW" sz="2600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does not create orphans.</a:t>
                </a:r>
              </a:p>
            </p:txBody>
          </p:sp>
        </mc:Choice>
        <mc:Fallback>
          <p:sp>
            <p:nvSpPr>
              <p:cNvPr id="5" name="TextBox 10">
                <a:extLst>
                  <a:ext uri="{FF2B5EF4-FFF2-40B4-BE49-F238E27FC236}">
                    <a16:creationId xmlns:a16="http://schemas.microsoft.com/office/drawing/2014/main" id="{F3A8C7D0-927F-F66E-8891-E5740C116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69" y="722306"/>
                <a:ext cx="10846117" cy="2405964"/>
              </a:xfrm>
              <a:prstGeom prst="rect">
                <a:avLst/>
              </a:prstGeom>
              <a:blipFill>
                <a:blip r:embed="rId5"/>
                <a:stretch>
                  <a:fillRect l="-1067" b="-63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10">
                <a:extLst>
                  <a:ext uri="{FF2B5EF4-FFF2-40B4-BE49-F238E27FC236}">
                    <a16:creationId xmlns:a16="http://schemas.microsoft.com/office/drawing/2014/main" id="{3BDA1496-84A5-EB65-6698-95AB2243C79E}"/>
                  </a:ext>
                </a:extLst>
              </p:cNvPr>
              <p:cNvSpPr txBox="1"/>
              <p:nvPr/>
            </p:nvSpPr>
            <p:spPr>
              <a:xfrm>
                <a:off x="709569" y="3429000"/>
                <a:ext cx="10846117" cy="1198838"/>
              </a:xfrm>
              <a:prstGeom prst="rect">
                <a:avLst/>
              </a:prstGeom>
              <a:noFill/>
            </p:spPr>
            <p:txBody>
              <a:bodyPr wrap="square" lIns="68564" tIns="34282" rIns="68564" bIns="34282" anchor="ctr">
                <a:sp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A vertex can be an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600" i="1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𝑆</m:t>
                    </m:r>
                    <m:r>
                      <a:rPr lang="en-US" altLang="zh-TW" sz="2600" i="1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TW" sz="2600" i="0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vertex</m:t>
                    </m:r>
                    <m:r>
                      <a:rPr lang="en-US" altLang="zh-TW" sz="2600" i="1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TW" sz="2600" b="0" i="1" smtClean="0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 </m:t>
                    </m:r>
                    <m:r>
                      <a:rPr lang="en-US" altLang="zh-TW" sz="2600" b="0" i="1" smtClean="0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𝑇</m:t>
                    </m:r>
                    <m:r>
                      <a:rPr lang="en-US" altLang="zh-TW" sz="2600" i="1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TW" sz="2600" i="0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vertex</m:t>
                    </m:r>
                    <m:r>
                      <a:rPr lang="en-US" altLang="zh-TW" sz="2600" b="0" i="0" smtClean="0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</m:t>
                    </m:r>
                    <m:r>
                      <a:rPr lang="en-US" altLang="zh-TW" sz="2600" b="0" i="1" smtClean="0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TW" sz="2600" i="1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𝑆</m:t>
                    </m:r>
                    <m:r>
                      <a:rPr lang="en-US" altLang="zh-TW" sz="2600" i="1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TW" sz="2600" i="0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orphan</m:t>
                    </m:r>
                    <m:r>
                      <a:rPr lang="en-US" altLang="zh-TW" sz="2600" b="0" i="0" smtClean="0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TW" sz="2600" b="0" i="1" smtClean="0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 </m:t>
                    </m:r>
                    <m:r>
                      <a:rPr kumimoji="0" lang="en-US" altLang="zh-TW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546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𝑇</m:t>
                    </m:r>
                    <m:r>
                      <a:rPr kumimoji="0" lang="en-US" altLang="zh-TW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546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−</m:t>
                    </m:r>
                    <m:r>
                      <m:rPr>
                        <m:sty m:val="p"/>
                      </m:rPr>
                      <a:rPr kumimoji="0" lang="en-US" altLang="zh-TW" sz="26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546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orphan</m:t>
                    </m:r>
                  </m:oMath>
                </a14:m>
                <a:r>
                  <a:rPr kumimoji="0" lang="en-US" altLang="zh-TW" sz="26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 </a:t>
                </a:r>
                <a:r>
                  <a:rPr kumimoji="0" lang="en-US" altLang="zh-TW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or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𝑁</m:t>
                    </m:r>
                    <m:r>
                      <a:rPr lang="en-US" altLang="zh-TW" sz="2600" i="1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TW" sz="2600" i="0">
                        <a:solidFill>
                          <a:srgbClr val="44546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vertex</m:t>
                    </m:r>
                  </m:oMath>
                </a14:m>
                <a:endParaRPr kumimoji="0" lang="en-US" altLang="zh-TW" sz="2600" b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" name="TextBox 10">
                <a:extLst>
                  <a:ext uri="{FF2B5EF4-FFF2-40B4-BE49-F238E27FC236}">
                    <a16:creationId xmlns:a16="http://schemas.microsoft.com/office/drawing/2014/main" id="{3BDA1496-84A5-EB65-6698-95AB2243C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69" y="3429000"/>
                <a:ext cx="10846117" cy="1198838"/>
              </a:xfrm>
              <a:prstGeom prst="rect">
                <a:avLst/>
              </a:prstGeom>
              <a:blipFill>
                <a:blip r:embed="rId6"/>
                <a:stretch>
                  <a:fillRect l="-1067" b="-137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音訊 24">
            <a:hlinkClick r:id="" action="ppaction://media"/>
            <a:extLst>
              <a:ext uri="{FF2B5EF4-FFF2-40B4-BE49-F238E27FC236}">
                <a16:creationId xmlns:a16="http://schemas.microsoft.com/office/drawing/2014/main" id="{DB2A51C4-E03D-CB90-7ED5-CB8CFE765F4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96342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8472"/>
    </mc:Choice>
    <mc:Fallback>
      <p:transition advTm="484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9" x="7664450" y="1104900"/>
          <p14:tracePt t="229" x="7700963" y="1068388"/>
          <p14:tracePt t="283" x="7700963" y="1050925"/>
          <p14:tracePt t="295" x="7718425" y="1033463"/>
          <p14:tracePt t="337" x="7718425" y="1016000"/>
          <p14:tracePt t="366" x="7718425" y="996950"/>
          <p14:tracePt t="401" x="7718425" y="962025"/>
          <p14:tracePt t="553" x="7681913" y="979488"/>
          <p14:tracePt t="610" x="7700963" y="996950"/>
          <p14:tracePt t="618" x="7718425" y="1016000"/>
          <p14:tracePt t="650" x="7718425" y="1033463"/>
          <p14:tracePt t="669" x="7718425" y="1050925"/>
          <p14:tracePt t="705" x="7735888" y="1050925"/>
          <p14:tracePt t="918" x="7753350" y="1050925"/>
          <p14:tracePt t="990" x="7770813" y="1085850"/>
          <p14:tracePt t="1008" x="7807325" y="1068388"/>
          <p14:tracePt t="1038" x="7807325" y="1085850"/>
          <p14:tracePt t="1082" x="7824788" y="1085850"/>
          <p14:tracePt t="1140" x="7842250" y="1104900"/>
          <p14:tracePt t="1274" x="7842250" y="1122363"/>
          <p14:tracePt t="1378" x="7842250" y="1139825"/>
          <p14:tracePt t="1957" x="7842250" y="1157288"/>
          <p14:tracePt t="2061" x="7842250" y="1193800"/>
          <p14:tracePt t="2270" x="7824788" y="1193800"/>
          <p14:tracePt t="2569" x="7824788" y="1211263"/>
          <p14:tracePt t="3573" x="7789863" y="1176338"/>
          <p14:tracePt t="3611" x="7789863" y="1157288"/>
          <p14:tracePt t="3616" x="7770813" y="1139825"/>
          <p14:tracePt t="12858" x="7646988" y="1139825"/>
          <p14:tracePt t="12872" x="7094538" y="1139825"/>
          <p14:tracePt t="12891" x="6434138" y="1157288"/>
          <p14:tracePt t="12906" x="6061075" y="1193800"/>
          <p14:tracePt t="12920" x="5738813" y="1228725"/>
          <p14:tracePt t="12927" x="5668963" y="1246188"/>
          <p14:tracePt t="12951" x="5383213" y="1282700"/>
          <p14:tracePt t="12955" x="5311775" y="1282700"/>
          <p14:tracePt t="12975" x="4954588" y="1371600"/>
          <p14:tracePt t="12985" x="4741863" y="1406525"/>
          <p14:tracePt t="12989" x="4491038" y="1477963"/>
          <p14:tracePt t="13014" x="3938588" y="1692275"/>
          <p14:tracePt t="13019" x="3849688" y="1746250"/>
          <p14:tracePt t="13024" x="3760788" y="1763713"/>
          <p14:tracePt t="13034" x="3743325" y="1798638"/>
          <p14:tracePt t="13038" x="3725863" y="1817688"/>
          <p14:tracePt t="13065" x="3671888" y="1817688"/>
          <p14:tracePt t="13079" x="3671888" y="1781175"/>
          <p14:tracePt t="13087" x="3671888" y="1763713"/>
          <p14:tracePt t="13101" x="3654425" y="1746250"/>
          <p14:tracePt t="13114" x="3654425" y="1692275"/>
          <p14:tracePt t="13125" x="3636963" y="1692275"/>
          <p14:tracePt t="13130" x="3636963" y="1674813"/>
          <p14:tracePt t="13142" x="3636963" y="1638300"/>
          <p14:tracePt t="13149" x="3617913" y="1638300"/>
          <p14:tracePt t="13158" x="3600450" y="1603375"/>
          <p14:tracePt t="13170" x="3565525" y="1603375"/>
          <p14:tracePt t="13188" x="3546475" y="1585913"/>
          <p14:tracePt t="13193" x="3529013" y="1566863"/>
          <p14:tracePt t="13215" x="3511550" y="1549400"/>
          <p14:tracePt t="13220" x="3494088" y="1531938"/>
          <p14:tracePt t="13228" x="3457575" y="1531938"/>
          <p14:tracePt t="13248" x="3422650" y="1477963"/>
          <p14:tracePt t="13268" x="3405188" y="1460500"/>
          <p14:tracePt t="13282" x="3405188" y="1443038"/>
          <p14:tracePt t="13303" x="3386138" y="1425575"/>
          <p14:tracePt t="13357" x="3386138" y="1389063"/>
          <p14:tracePt t="13387" x="3405188" y="1389063"/>
          <p14:tracePt t="13406" x="3422650" y="1389063"/>
          <p14:tracePt t="13435" x="3440113" y="1389063"/>
          <p14:tracePt t="13455" x="3475038" y="1389063"/>
          <p14:tracePt t="13472" x="3494088" y="1389063"/>
          <p14:tracePt t="13498" x="3511550" y="1389063"/>
          <p14:tracePt t="13518" x="3529013" y="1389063"/>
          <p14:tracePt t="13525" x="3546475" y="1389063"/>
          <p14:tracePt t="13621" x="3582988" y="1389063"/>
          <p14:tracePt t="13706" x="3600450" y="1389063"/>
          <p14:tracePt t="13782" x="3617913" y="1389063"/>
          <p14:tracePt t="13845" x="3636963" y="1389063"/>
          <p14:tracePt t="13873" x="3654425" y="1389063"/>
          <p14:tracePt t="13894" x="3689350" y="1406525"/>
          <p14:tracePt t="13918" x="3706813" y="1406525"/>
          <p14:tracePt t="13943" x="3725863" y="1425575"/>
          <p14:tracePt t="13957" x="3743325" y="1425575"/>
          <p14:tracePt t="13984" x="3797300" y="1425575"/>
          <p14:tracePt t="14014" x="3814763" y="1425575"/>
          <p14:tracePt t="14029" x="3832225" y="1425575"/>
          <p14:tracePt t="14035" x="3849688" y="1425575"/>
          <p14:tracePt t="14050" x="3886200" y="1425575"/>
          <p14:tracePt t="14061" x="3903663" y="1425575"/>
          <p14:tracePt t="14075" x="3921125" y="1425575"/>
          <p14:tracePt t="14092" x="3938588" y="1443038"/>
          <p14:tracePt t="14106" x="3957638" y="1443038"/>
          <p14:tracePt t="14134" x="3992563" y="1443038"/>
          <p14:tracePt t="14152" x="4010025" y="1443038"/>
          <p14:tracePt t="14173" x="4029075" y="1443038"/>
          <p14:tracePt t="14202" x="4046538" y="1443038"/>
          <p14:tracePt t="14221" x="4081463" y="1460500"/>
          <p14:tracePt t="14236" x="4117975" y="1460500"/>
          <p14:tracePt t="14245" x="4135438" y="1477963"/>
          <p14:tracePt t="14264" x="4170363" y="1477963"/>
          <p14:tracePt t="14287" x="4189413" y="1477963"/>
          <p14:tracePt t="14292" x="4224338" y="1477963"/>
          <p14:tracePt t="14316" x="4241800" y="1514475"/>
          <p14:tracePt t="14333" x="4260850" y="1514475"/>
          <p14:tracePt t="14356" x="4278313" y="1514475"/>
          <p14:tracePt t="14362" x="4330700" y="1514475"/>
          <p14:tracePt t="14542" x="4349750" y="1514475"/>
          <p14:tracePt t="14586" x="4367213" y="1531938"/>
          <p14:tracePt t="14778" x="4384675" y="1549400"/>
          <p14:tracePt t="14820" x="4421188" y="1549400"/>
          <p14:tracePt t="14851" x="4438650" y="1549400"/>
          <p14:tracePt t="14870" x="4456113" y="1549400"/>
          <p14:tracePt t="14890" x="4473575" y="1549400"/>
          <p14:tracePt t="14918" x="4491038" y="1549400"/>
          <p14:tracePt t="15008" x="4491038" y="1531938"/>
          <p14:tracePt t="15029" x="4527550" y="1531938"/>
          <p14:tracePt t="15053" x="4545013" y="1531938"/>
          <p14:tracePt t="15068" x="4562475" y="1497013"/>
          <p14:tracePt t="15072" x="4581525" y="1497013"/>
          <p14:tracePt t="15095" x="4616450" y="1477963"/>
          <p14:tracePt t="15102" x="4652963" y="1460500"/>
          <p14:tracePt t="15107" x="4670425" y="1460500"/>
          <p14:tracePt t="15128" x="4722813" y="1443038"/>
          <p14:tracePt t="15149" x="4776788" y="1443038"/>
          <p14:tracePt t="15156" x="4794250" y="1443038"/>
          <p14:tracePt t="15165" x="4813300" y="1443038"/>
          <p14:tracePt t="15171" x="4830763" y="1443038"/>
          <p14:tracePt t="15190" x="4865688" y="1389063"/>
          <p14:tracePt t="15196" x="4883150" y="1389063"/>
          <p14:tracePt t="15217" x="4902200" y="1389063"/>
          <p14:tracePt t="15234" x="4919663" y="1371600"/>
          <p14:tracePt t="15267" x="4919663" y="1354138"/>
          <p14:tracePt t="15352" x="4865688" y="1389063"/>
          <p14:tracePt t="15366" x="4830763" y="1406525"/>
          <p14:tracePt t="15382" x="4813300" y="1406525"/>
          <p14:tracePt t="15387" x="4741863" y="1443038"/>
          <p14:tracePt t="15412" x="4581525" y="1514475"/>
          <p14:tracePt t="15420" x="4527550" y="1514475"/>
          <p14:tracePt t="15444" x="4349750" y="1549400"/>
          <p14:tracePt t="15450" x="4260850" y="1566863"/>
          <p14:tracePt t="15458" x="4189413" y="1566863"/>
          <p14:tracePt t="15477" x="3760788" y="1674813"/>
          <p14:tracePt t="15485" x="3600450" y="1692275"/>
          <p14:tracePt t="15491" x="3422650" y="1763713"/>
          <p14:tracePt t="15498" x="3262313" y="1835150"/>
          <p14:tracePt t="15510" x="2870200" y="1978025"/>
          <p14:tracePt t="15523" x="2584450" y="2101850"/>
          <p14:tracePt t="15547" x="2389188" y="2173288"/>
          <p14:tracePt t="15554" x="2335213" y="2208213"/>
          <p14:tracePt t="15560" x="2317750" y="2208213"/>
          <p14:tracePt t="15569" x="2317750" y="2227263"/>
          <p14:tracePt t="15574" x="2298700" y="2227263"/>
          <p14:tracePt t="15601" x="2281238" y="2227263"/>
          <p14:tracePt t="15649" x="2281238" y="2190750"/>
          <p14:tracePt t="15665" x="2281238" y="2173288"/>
          <p14:tracePt t="15688" x="2281238" y="2155825"/>
          <p14:tracePt t="15708" x="2263775" y="2136775"/>
          <p14:tracePt t="15737" x="2192338" y="2084388"/>
          <p14:tracePt t="15754" x="2157413" y="2047875"/>
          <p14:tracePt t="15761" x="2120900" y="2047875"/>
          <p14:tracePt t="15775" x="2085975" y="2012950"/>
          <p14:tracePt t="15790" x="2066925" y="1978025"/>
          <p14:tracePt t="15814" x="2049463" y="1978025"/>
          <p14:tracePt t="15840" x="2049463" y="1958975"/>
          <p14:tracePt t="16102" x="2049463" y="1995488"/>
          <p14:tracePt t="16193" x="2049463" y="2012950"/>
          <p14:tracePt t="16255" x="2049463" y="2030413"/>
          <p14:tracePt t="16325" x="2014538" y="2030413"/>
          <p14:tracePt t="16514" x="2032000" y="2030413"/>
          <p14:tracePt t="16530" x="2049463" y="2030413"/>
          <p14:tracePt t="16544" x="2066925" y="2030413"/>
          <p14:tracePt t="16566" x="2085975" y="2030413"/>
          <p14:tracePt t="16571" x="2103438" y="2030413"/>
          <p14:tracePt t="16593" x="2157413" y="2030413"/>
          <p14:tracePt t="16598" x="2174875" y="2012950"/>
          <p14:tracePt t="16614" x="2192338" y="2012950"/>
          <p14:tracePt t="16629" x="2209800" y="1978025"/>
          <p14:tracePt t="16635" x="2263775" y="1978025"/>
          <p14:tracePt t="16649" x="2298700" y="1978025"/>
          <p14:tracePt t="16655" x="2317750" y="1978025"/>
          <p14:tracePt t="16676" x="2389188" y="1958975"/>
          <p14:tracePt t="16682" x="2441575" y="1958975"/>
          <p14:tracePt t="16694" x="2478088" y="1958975"/>
          <p14:tracePt t="16709" x="2530475" y="1958975"/>
          <p14:tracePt t="16716" x="2566988" y="1958975"/>
          <p14:tracePt t="16731" x="2638425" y="1958975"/>
          <p14:tracePt t="16741" x="2690813" y="1958975"/>
          <p14:tracePt t="16745" x="2727325" y="1958975"/>
          <p14:tracePt t="16764" x="2887663" y="1941513"/>
          <p14:tracePt t="16771" x="2922588" y="1941513"/>
          <p14:tracePt t="16787" x="3030538" y="1941513"/>
          <p14:tracePt t="16803" x="3065463" y="1941513"/>
          <p14:tracePt t="16808" x="3082925" y="1941513"/>
          <p14:tracePt t="16834" x="3119438" y="1958975"/>
          <p14:tracePt t="16890" x="3136900" y="1978025"/>
          <p14:tracePt t="16990" x="3154363" y="1978025"/>
          <p14:tracePt t="17003" x="3173413" y="1978025"/>
          <p14:tracePt t="17024" x="3225800" y="1978025"/>
          <p14:tracePt t="17032" x="3262313" y="1978025"/>
          <p14:tracePt t="17045" x="3314700" y="1978025"/>
          <p14:tracePt t="17052" x="3333750" y="1978025"/>
          <p14:tracePt t="17067" x="3351213" y="2012950"/>
          <p14:tracePt t="17071" x="3368675" y="1995488"/>
          <p14:tracePt t="17080" x="3386138" y="2012950"/>
          <p14:tracePt t="17231" x="3422650" y="2030413"/>
          <p14:tracePt t="17272" x="3405188" y="2030413"/>
          <p14:tracePt t="17331" x="3422650" y="2030413"/>
          <p14:tracePt t="17349" x="3457575" y="2030413"/>
          <p14:tracePt t="17356" x="3475038" y="2030413"/>
          <p14:tracePt t="17365" x="3529013" y="2030413"/>
          <p14:tracePt t="17371" x="3546475" y="2047875"/>
          <p14:tracePt t="17388" x="3636963" y="2066925"/>
          <p14:tracePt t="17394" x="3689350" y="2066925"/>
          <p14:tracePt t="17401" x="3706813" y="2066925"/>
          <p14:tracePt t="17414" x="3778250" y="2066925"/>
          <p14:tracePt t="17422" x="3797300" y="2066925"/>
          <p14:tracePt t="17427" x="3849688" y="2101850"/>
          <p14:tracePt t="17442" x="3867150" y="2101850"/>
          <p14:tracePt t="17457" x="3886200" y="2119313"/>
          <p14:tracePt t="17509" x="3938588" y="2119313"/>
          <p14:tracePt t="17535" x="3957638" y="2119313"/>
          <p14:tracePt t="17540" x="3975100" y="2119313"/>
          <p14:tracePt t="17550" x="3992563" y="2119313"/>
          <p14:tracePt t="17568" x="4046538" y="2119313"/>
          <p14:tracePt t="17573" x="4064000" y="2119313"/>
          <p14:tracePt t="17581" x="4081463" y="2119313"/>
          <p14:tracePt t="17589" x="4098925" y="2119313"/>
          <p14:tracePt t="17609" x="4170363" y="2119313"/>
          <p14:tracePt t="17617" x="4189413" y="2119313"/>
          <p14:tracePt t="17631" x="4206875" y="2119313"/>
          <p14:tracePt t="17656" x="4224338" y="2119313"/>
          <p14:tracePt t="17754" x="4224338" y="2136775"/>
          <p14:tracePt t="17789" x="4224338" y="2155825"/>
          <p14:tracePt t="17837" x="4224338" y="2173288"/>
          <p14:tracePt t="18018" x="4206875" y="2173288"/>
          <p14:tracePt t="18345" x="4224338" y="2173288"/>
          <p14:tracePt t="18380" x="4260850" y="2173288"/>
          <p14:tracePt t="18416" x="4278313" y="2173288"/>
          <p14:tracePt t="18454" x="4295775" y="2173288"/>
          <p14:tracePt t="18472" x="4313238" y="2155825"/>
          <p14:tracePt t="18488" x="4330700" y="2155825"/>
          <p14:tracePt t="18493" x="4367213" y="2155825"/>
          <p14:tracePt t="18502" x="4384675" y="2136775"/>
          <p14:tracePt t="18507" x="4421188" y="2136775"/>
          <p14:tracePt t="18524" x="4491038" y="2119313"/>
          <p14:tracePt t="18534" x="4545013" y="2119313"/>
          <p14:tracePt t="18542" x="4581525" y="2084388"/>
          <p14:tracePt t="18550" x="4598988" y="2084388"/>
          <p14:tracePt t="18555" x="4633913" y="2084388"/>
          <p14:tracePt t="18578" x="4722813" y="2066925"/>
          <p14:tracePt t="18598" x="4794250" y="2066925"/>
          <p14:tracePt t="18612" x="4813300" y="2066925"/>
          <p14:tracePt t="18620" x="4848225" y="2066925"/>
          <p14:tracePt t="18626" x="4865688" y="2066925"/>
          <p14:tracePt t="18644" x="4937125" y="2066925"/>
          <p14:tracePt t="18650" x="4991100" y="2066925"/>
          <p14:tracePt t="18661" x="5026025" y="2066925"/>
          <p14:tracePt t="18670" x="5080000" y="2066925"/>
          <p14:tracePt t="18674" x="5097463" y="2066925"/>
          <p14:tracePt t="18689" x="5168900" y="2084388"/>
          <p14:tracePt t="18706" x="5222875" y="2084388"/>
          <p14:tracePt t="18722" x="5294313" y="2119313"/>
          <p14:tracePt t="18729" x="5311775" y="2119313"/>
          <p14:tracePt t="18737" x="5346700" y="2119313"/>
          <p14:tracePt t="18752" x="5365750" y="2119313"/>
          <p14:tracePt t="18787" x="5383213" y="2119313"/>
          <p14:tracePt t="18875" x="5383213" y="2136775"/>
          <p14:tracePt t="18934" x="5365750" y="2136775"/>
          <p14:tracePt t="19160" x="5383213" y="2136775"/>
          <p14:tracePt t="19175" x="5400675" y="2136775"/>
          <p14:tracePt t="19190" x="5454650" y="2155825"/>
          <p14:tracePt t="19210" x="5507038" y="2155825"/>
          <p14:tracePt t="19217" x="5561013" y="2155825"/>
          <p14:tracePt t="19224" x="5578475" y="2155825"/>
          <p14:tracePt t="19246" x="5614988" y="2155825"/>
          <p14:tracePt t="19252" x="5649913" y="2155825"/>
          <p14:tracePt t="19377" x="5686425" y="2155825"/>
          <p14:tracePt t="19394" x="5703888" y="2155825"/>
          <p14:tracePt t="19421" x="5775325" y="2155825"/>
          <p14:tracePt t="19439" x="5792788" y="2155825"/>
          <p14:tracePt t="19449" x="5829300" y="2155825"/>
          <p14:tracePt t="19537" x="5846763" y="2155825"/>
          <p14:tracePt t="19560" x="5864225" y="2155825"/>
          <p14:tracePt t="19568" x="5881688" y="2155825"/>
          <p14:tracePt t="19581" x="5899150" y="2155825"/>
          <p14:tracePt t="19590" x="5918200" y="2155825"/>
          <p14:tracePt t="19610" x="5970588" y="2155825"/>
          <p14:tracePt t="19623" x="5989638" y="2155825"/>
          <p14:tracePt t="19641" x="6061075" y="2155825"/>
          <p14:tracePt t="19663" x="6096000" y="2155825"/>
          <p14:tracePt t="19683" x="6113463" y="2155825"/>
          <p14:tracePt t="19700" x="6130925" y="2155825"/>
          <p14:tracePt t="19763" x="6130925" y="2190750"/>
          <p14:tracePt t="19767" x="6130925" y="2208213"/>
          <p14:tracePt t="19843" x="6130925" y="2227263"/>
          <p14:tracePt t="19866" x="6130925" y="2244725"/>
          <p14:tracePt t="19914" x="6130925" y="2262188"/>
          <p14:tracePt t="20004" x="6130925" y="2297113"/>
          <p14:tracePt t="20088" x="6130925" y="2316163"/>
          <p14:tracePt t="20187" x="6130925" y="2333625"/>
          <p14:tracePt t="20373" x="6130925" y="2351088"/>
          <p14:tracePt t="20874" x="6113463" y="2368550"/>
          <p14:tracePt t="20915" x="6096000" y="2368550"/>
          <p14:tracePt t="20930" x="6078538" y="2368550"/>
          <p14:tracePt t="20952" x="6042025" y="2368550"/>
          <p14:tracePt t="20974" x="6024563" y="2368550"/>
          <p14:tracePt t="21001" x="6007100" y="2368550"/>
          <p14:tracePt t="21021" x="5989638" y="2368550"/>
          <p14:tracePt t="21037" x="5970588" y="2368550"/>
          <p14:tracePt t="21055" x="5935663" y="2368550"/>
          <p14:tracePt t="21069" x="5918200" y="2368550"/>
          <p14:tracePt t="21084" x="5899150" y="2368550"/>
          <p14:tracePt t="21091" x="5881688" y="2368550"/>
          <p14:tracePt t="21102" x="5864225" y="2368550"/>
          <p14:tracePt t="21124" x="5846763" y="2368550"/>
          <p14:tracePt t="21162" x="5846763" y="2351088"/>
          <p14:tracePt t="21389" x="5864225" y="2351088"/>
          <p14:tracePt t="21571" x="5864225" y="2368550"/>
          <p14:tracePt t="21832" x="5846763" y="2368550"/>
          <p14:tracePt t="21910" x="5810250" y="2368550"/>
          <p14:tracePt t="21927" x="5792788" y="2368550"/>
          <p14:tracePt t="21947" x="5775325" y="2368550"/>
          <p14:tracePt t="21957" x="5757863" y="2368550"/>
          <p14:tracePt t="21971" x="5738813" y="2368550"/>
          <p14:tracePt t="21975" x="5703888" y="2368550"/>
          <p14:tracePt t="21990" x="5686425" y="2368550"/>
          <p14:tracePt t="21997" x="5668963" y="2351088"/>
          <p14:tracePt t="22020" x="5632450" y="2333625"/>
          <p14:tracePt t="22025" x="5597525" y="2333625"/>
          <p14:tracePt t="22051" x="5543550" y="2316163"/>
          <p14:tracePt t="22058" x="5526088" y="2316163"/>
          <p14:tracePt t="22068" x="5489575" y="2316163"/>
          <p14:tracePt t="22086" x="5472113" y="2279650"/>
          <p14:tracePt t="22128" x="5454650" y="2279650"/>
          <p14:tracePt t="22184" x="5437188" y="2279650"/>
          <p14:tracePt t="22206" x="5418138" y="2262188"/>
          <p14:tracePt t="22226" x="5383213" y="2262188"/>
          <p14:tracePt t="22238" x="5365750" y="2262188"/>
          <p14:tracePt t="22299" x="5346700" y="2262188"/>
          <p14:tracePt t="22364" x="5329238" y="2262188"/>
          <p14:tracePt t="22440" x="5329238" y="2297113"/>
          <p14:tracePt t="22489" x="5311775" y="2297113"/>
          <p14:tracePt t="22520" x="5276850" y="2316163"/>
          <p14:tracePt t="22538" x="5257800" y="2316163"/>
          <p14:tracePt t="22553" x="5240338" y="2316163"/>
          <p14:tracePt t="22567" x="5205413" y="2316163"/>
          <p14:tracePt t="22581" x="5133975" y="2316163"/>
          <p14:tracePt t="22587" x="5097463" y="2316163"/>
          <p14:tracePt t="22599" x="5080000" y="2316163"/>
          <p14:tracePt t="22603" x="5062538" y="2316163"/>
          <p14:tracePt t="22620" x="5045075" y="2316163"/>
          <p14:tracePt t="22626" x="5026025" y="2316163"/>
          <p14:tracePt t="22650" x="4991100" y="2316163"/>
          <p14:tracePt t="22740" x="4973638" y="2316163"/>
          <p14:tracePt t="22789" x="4954588" y="2316163"/>
          <p14:tracePt t="22817" x="4919663" y="2316163"/>
          <p14:tracePt t="22832" x="4883150" y="2316163"/>
          <p14:tracePt t="22854" x="4848225" y="2316163"/>
          <p14:tracePt t="22861" x="4830763" y="2333625"/>
          <p14:tracePt t="22867" x="4794250" y="2333625"/>
          <p14:tracePt t="22875" x="4776788" y="2333625"/>
          <p14:tracePt t="22881" x="4759325" y="2333625"/>
          <p14:tracePt t="22907" x="4687888" y="2333625"/>
          <p14:tracePt t="22929" x="4581525" y="2333625"/>
          <p14:tracePt t="22938" x="4562475" y="2333625"/>
          <p14:tracePt t="22951" x="4473575" y="2351088"/>
          <p14:tracePt t="22958" x="4438650" y="2351088"/>
          <p14:tracePt t="22973" x="4384675" y="2387600"/>
          <p14:tracePt t="22993" x="4295775" y="2387600"/>
          <p14:tracePt t="23007" x="4224338" y="2387600"/>
          <p14:tracePt t="23020" x="4135438" y="2387600"/>
          <p14:tracePt t="23034" x="4064000" y="2405063"/>
          <p14:tracePt t="23049" x="3992563" y="2422525"/>
          <p14:tracePt t="23065" x="3903663" y="2457450"/>
          <p14:tracePt t="23070" x="3867150" y="2457450"/>
          <p14:tracePt t="23086" x="3778250" y="2457450"/>
          <p14:tracePt t="23092" x="3760788" y="2457450"/>
          <p14:tracePt t="23113" x="3689350" y="2457450"/>
          <p14:tracePt t="23119" x="3671888" y="2457450"/>
          <p14:tracePt t="23145" x="3654425" y="2457450"/>
          <p14:tracePt t="23209" x="3654425" y="2439988"/>
          <p14:tracePt t="23223" x="3654425" y="2422525"/>
          <p14:tracePt t="23237" x="3671888" y="2422525"/>
          <p14:tracePt t="23258" x="3689350" y="2405063"/>
          <p14:tracePt t="23270" x="3725863" y="2405063"/>
          <p14:tracePt t="23286" x="3743325" y="2405063"/>
          <p14:tracePt t="23312" x="3760788" y="2405063"/>
          <p14:tracePt t="23327" x="3797300" y="2405063"/>
          <p14:tracePt t="23343" x="3832225" y="2405063"/>
          <p14:tracePt t="23362" x="3849688" y="2405063"/>
          <p14:tracePt t="23374" x="3886200" y="2405063"/>
          <p14:tracePt t="23390" x="3903663" y="2405063"/>
          <p14:tracePt t="23405" x="3938588" y="2405063"/>
          <p14:tracePt t="23411" x="3957638" y="2422525"/>
          <p14:tracePt t="23422" x="3992563" y="2422525"/>
          <p14:tracePt t="23437" x="4010025" y="2457450"/>
          <p14:tracePt t="23452" x="4046538" y="2457450"/>
          <p14:tracePt t="23468" x="4064000" y="2457450"/>
          <p14:tracePt t="23486" x="4098925" y="2457450"/>
          <p14:tracePt t="23515" x="4152900" y="2457450"/>
          <p14:tracePt t="23535" x="4170363" y="2476500"/>
          <p14:tracePt t="23563" x="4170363" y="2493963"/>
          <p14:tracePt t="24454" x="4189413" y="2493963"/>
          <p14:tracePt t="24467" x="4241800" y="2493963"/>
          <p14:tracePt t="24490" x="4278313" y="2493963"/>
          <p14:tracePt t="24505" x="4295775" y="2511425"/>
          <p14:tracePt t="24527" x="4313238" y="2511425"/>
          <p14:tracePt t="24601" x="4330700" y="2511425"/>
          <p14:tracePt t="24879" x="4367213" y="2511425"/>
          <p14:tracePt t="24928" x="4384675" y="2511425"/>
          <p14:tracePt t="24969" x="4402138" y="2528888"/>
          <p14:tracePt t="25018" x="4421188" y="2528888"/>
          <p14:tracePt t="25067" x="4438650" y="2565400"/>
          <p14:tracePt t="25130" x="4473575" y="2565400"/>
          <p14:tracePt t="25179" x="4491038" y="2565400"/>
          <p14:tracePt t="25208" x="4510088" y="2565400"/>
          <p14:tracePt t="25223" x="4527550" y="2565400"/>
          <p14:tracePt t="25244" x="4545013" y="2565400"/>
          <p14:tracePt t="25263" x="4616450" y="2565400"/>
          <p14:tracePt t="25270" x="4633913" y="2565400"/>
          <p14:tracePt t="25279" x="4670425" y="2582863"/>
          <p14:tracePt t="25286" x="4687888" y="2582863"/>
          <p14:tracePt t="25303" x="4705350" y="2582863"/>
          <p14:tracePt t="25325" x="4722813" y="2600325"/>
          <p14:tracePt t="25347" x="4741863" y="2600325"/>
          <p14:tracePt t="25369" x="4776788" y="2600325"/>
          <p14:tracePt t="25388" x="4794250" y="2600325"/>
          <p14:tracePt t="25435" x="4813300" y="2617788"/>
          <p14:tracePt t="25439" x="4830763" y="2617788"/>
          <p14:tracePt t="25481" x="4848225" y="2617788"/>
          <p14:tracePt t="25486" x="4883150" y="2617788"/>
          <p14:tracePt t="25500" x="4902200" y="2617788"/>
          <p14:tracePt t="25515" x="4919663" y="2617788"/>
          <p14:tracePt t="25531" x="4973638" y="2636838"/>
          <p14:tracePt t="25537" x="4991100" y="2636838"/>
          <p14:tracePt t="25542" x="5008563" y="2636838"/>
          <p14:tracePt t="25562" x="5045075" y="2636838"/>
          <p14:tracePt t="25585" x="5097463" y="2636838"/>
          <p14:tracePt t="25591" x="5114925" y="2636838"/>
          <p14:tracePt t="25610" x="5133975" y="2671763"/>
          <p14:tracePt t="25626" x="5151438" y="2671763"/>
          <p14:tracePt t="25638" x="5168900" y="2671763"/>
          <p14:tracePt t="25656" x="5222875" y="2689225"/>
          <p14:tracePt t="25670" x="5240338" y="2689225"/>
          <p14:tracePt t="25675" x="5257800" y="2689225"/>
          <p14:tracePt t="25697" x="5311775" y="2689225"/>
          <p14:tracePt t="25708" x="5329238" y="2689225"/>
          <p14:tracePt t="25734" x="5383213" y="2689225"/>
          <p14:tracePt t="25743" x="5418138" y="2689225"/>
          <p14:tracePt t="25759" x="5437188" y="2689225"/>
          <p14:tracePt t="25774" x="5472113" y="2689225"/>
          <p14:tracePt t="25793" x="5526088" y="2689225"/>
          <p14:tracePt t="25809" x="5561013" y="2689225"/>
          <p14:tracePt t="25815" x="5578475" y="2689225"/>
          <p14:tracePt t="25821" x="5614988" y="2689225"/>
          <p14:tracePt t="25828" x="5632450" y="2689225"/>
          <p14:tracePt t="25851" x="5649913" y="2689225"/>
          <p14:tracePt t="25900" x="5668963" y="2708275"/>
          <p14:tracePt t="25912" x="5686425" y="2725738"/>
          <p14:tracePt t="25932" x="5703888" y="2725738"/>
          <p14:tracePt t="25953" x="5738813" y="2743200"/>
          <p14:tracePt t="25975" x="5757863" y="2743200"/>
          <p14:tracePt t="25982" x="5775325" y="2743200"/>
          <p14:tracePt t="26001" x="5792788" y="2778125"/>
          <p14:tracePt t="26022" x="5810250" y="2797175"/>
          <p14:tracePt t="26128" x="5846763" y="2814638"/>
          <p14:tracePt t="26147" x="5881688" y="2814638"/>
          <p14:tracePt t="26159" x="5899150" y="2814638"/>
          <p14:tracePt t="26175" x="5918200" y="2814638"/>
          <p14:tracePt t="26196" x="5989638" y="2814638"/>
          <p14:tracePt t="26220" x="6024563" y="2814638"/>
          <p14:tracePt t="26241" x="6061075" y="2814638"/>
          <p14:tracePt t="26246" x="6078538" y="2814638"/>
          <p14:tracePt t="26256" x="6113463" y="2778125"/>
          <p14:tracePt t="26260" x="6149975" y="2778125"/>
          <p14:tracePt t="26273" x="6184900" y="2778125"/>
          <p14:tracePt t="26284" x="6202363" y="2778125"/>
          <p14:tracePt t="26288" x="6256338" y="2778125"/>
          <p14:tracePt t="26304" x="6292850" y="2760663"/>
          <p14:tracePt t="26316" x="6310313" y="2760663"/>
          <p14:tracePt t="26330" x="6345238" y="2760663"/>
          <p14:tracePt t="26350" x="6362700" y="2760663"/>
          <p14:tracePt t="26412" x="6362700" y="2743200"/>
          <p14:tracePt t="26551" x="6381750" y="2743200"/>
          <p14:tracePt t="26580" x="6399213" y="2743200"/>
          <p14:tracePt t="26601" x="6416675" y="2743200"/>
          <p14:tracePt t="26618" x="6434138" y="2725738"/>
          <p14:tracePt t="26624" x="6470650" y="2725738"/>
          <p14:tracePt t="26642" x="6505575" y="2725738"/>
          <p14:tracePt t="26656" x="6559550" y="2708275"/>
          <p14:tracePt t="26676" x="6594475" y="2708275"/>
          <p14:tracePt t="26686" x="6613525" y="2708275"/>
          <p14:tracePt t="26691" x="6630988" y="2708275"/>
          <p14:tracePt t="26706" x="6665913" y="2708275"/>
          <p14:tracePt t="26720" x="6719888" y="2708275"/>
          <p14:tracePt t="26739" x="6773863" y="2671763"/>
          <p14:tracePt t="26750" x="6791325" y="2671763"/>
          <p14:tracePt t="26770" x="6862763" y="2654300"/>
          <p14:tracePt t="26789" x="6897688" y="2654300"/>
          <p14:tracePt t="26811" x="6915150" y="2654300"/>
          <p14:tracePt t="26818" x="6951663" y="2654300"/>
          <p14:tracePt t="26851" x="6969125" y="2654300"/>
          <p14:tracePt t="26922" x="6969125" y="2689225"/>
          <p14:tracePt t="27019" x="6969125" y="2708275"/>
          <p14:tracePt t="27092" x="6969125" y="2725738"/>
          <p14:tracePt t="27237" x="6969125" y="2743200"/>
          <p14:tracePt t="27310" x="6969125" y="2760663"/>
          <p14:tracePt t="27369" x="6969125" y="2797175"/>
          <p14:tracePt t="27467" x="6934200" y="2797175"/>
          <p14:tracePt t="27507" x="6934200" y="2814638"/>
          <p14:tracePt t="27621" x="6915150" y="2814638"/>
          <p14:tracePt t="27647" x="6915150" y="2832100"/>
          <p14:tracePt t="27670" x="6897688" y="2832100"/>
          <p14:tracePt t="27675" x="6880225" y="2849563"/>
          <p14:tracePt t="27697" x="6862763" y="2849563"/>
          <p14:tracePt t="27714" x="6826250" y="2849563"/>
          <p14:tracePt t="27733" x="6808788" y="2849563"/>
          <p14:tracePt t="27737" x="6791325" y="2868613"/>
          <p14:tracePt t="27745" x="6773863" y="2868613"/>
          <p14:tracePt t="27764" x="6754813" y="2868613"/>
          <p14:tracePt t="27780" x="6719888" y="2868613"/>
          <p14:tracePt t="27795" x="6702425" y="2868613"/>
          <p14:tracePt t="27802" x="6684963" y="2868613"/>
          <p14:tracePt t="27813" x="6665913" y="2868613"/>
          <p14:tracePt t="27831" x="6648450" y="2868613"/>
          <p14:tracePt t="27840" x="6613525" y="2868613"/>
          <p14:tracePt t="27863" x="6594475" y="2868613"/>
          <p14:tracePt t="27872" x="6577013" y="2868613"/>
          <p14:tracePt t="27878" x="6559550" y="2868613"/>
          <p14:tracePt t="27899" x="6505575" y="2868613"/>
          <p14:tracePt t="27904" x="6488113" y="2868613"/>
          <p14:tracePt t="27921" x="6470650" y="2868613"/>
          <p14:tracePt t="27925" x="6453188" y="2868613"/>
          <p14:tracePt t="27940" x="6399213" y="2868613"/>
          <p14:tracePt t="27946" x="6362700" y="2868613"/>
          <p14:tracePt t="27952" x="6345238" y="2868613"/>
          <p14:tracePt t="27962" x="6327775" y="2868613"/>
          <p14:tracePt t="27967" x="6273800" y="2868613"/>
          <p14:tracePt t="27984" x="6238875" y="2868613"/>
          <p14:tracePt t="27990" x="6202363" y="2868613"/>
          <p14:tracePt t="28003" x="6149975" y="2868613"/>
          <p14:tracePt t="28023" x="6078538" y="2868613"/>
          <p14:tracePt t="28030" x="6024563" y="2868613"/>
          <p14:tracePt t="28045" x="5935663" y="2868613"/>
          <p14:tracePt t="28050" x="5881688" y="2868613"/>
          <p14:tracePt t="28057" x="5829300" y="2868613"/>
          <p14:tracePt t="28065" x="5810250" y="2868613"/>
          <p14:tracePt t="28077" x="5775325" y="2868613"/>
          <p14:tracePt t="28085" x="5614988" y="2886075"/>
          <p14:tracePt t="28091" x="5561013" y="2886075"/>
          <p14:tracePt t="28108" x="5418138" y="2938463"/>
          <p14:tracePt t="28115" x="5383213" y="2938463"/>
          <p14:tracePt t="28121" x="5329238" y="2938463"/>
          <p14:tracePt t="28132" x="5257800" y="2938463"/>
          <p14:tracePt t="28137" x="5205413" y="2938463"/>
          <p14:tracePt t="28141" x="5186363" y="2938463"/>
          <p14:tracePt t="28158" x="5026025" y="2938463"/>
          <p14:tracePt t="28178" x="4848225" y="3009900"/>
          <p14:tracePt t="28183" x="4759325" y="3009900"/>
          <p14:tracePt t="28203" x="4491038" y="3098800"/>
          <p14:tracePt t="28217" x="4330700" y="3117850"/>
          <p14:tracePt t="28225" x="4241800" y="3152775"/>
          <p14:tracePt t="28232" x="4189413" y="3170238"/>
          <p14:tracePt t="28240" x="4081463" y="3170238"/>
          <p14:tracePt t="28247" x="3992563" y="3224213"/>
          <p14:tracePt t="28252" x="3886200" y="3224213"/>
          <p14:tracePt t="28266" x="3743325" y="3278188"/>
          <p14:tracePt t="28274" x="3671888" y="3330575"/>
          <p14:tracePt t="28281" x="3582988" y="3367088"/>
          <p14:tracePt t="28301" x="3422650" y="3419475"/>
          <p14:tracePt t="28311" x="3190875" y="3455988"/>
          <p14:tracePt t="28321" x="3030538" y="3473450"/>
          <p14:tracePt t="28353" x="2673350" y="3562350"/>
          <p14:tracePt t="28360" x="2620963" y="3562350"/>
          <p14:tracePt t="28368" x="2601913" y="3579813"/>
          <p14:tracePt t="28373" x="2530475" y="3598863"/>
          <p14:tracePt t="28401" x="2441575" y="3598863"/>
          <p14:tracePt t="28421" x="2424113" y="3579813"/>
          <p14:tracePt t="28436" x="2406650" y="3579813"/>
          <p14:tracePt t="28453" x="2389188" y="3562350"/>
          <p14:tracePt t="28469" x="2389188" y="3544888"/>
          <p14:tracePt t="28486" x="2389188" y="3527425"/>
          <p14:tracePt t="28502" x="2389188" y="3490913"/>
          <p14:tracePt t="28523" x="2352675" y="3473450"/>
          <p14:tracePt t="28554" x="2352675" y="3455988"/>
          <p14:tracePt t="28572" x="2335213" y="3438525"/>
          <p14:tracePt t="28597" x="2317750" y="3419475"/>
          <p14:tracePt t="28666" x="2317750" y="3384550"/>
          <p14:tracePt t="28760" x="2335213" y="3384550"/>
          <p14:tracePt t="28781" x="2335213" y="3402013"/>
          <p14:tracePt t="28809" x="2370138" y="3419475"/>
          <p14:tracePt t="28830" x="2389188" y="3419475"/>
          <p14:tracePt t="28850" x="2406650" y="3438525"/>
          <p14:tracePt t="28873" x="2424113" y="3455988"/>
          <p14:tracePt t="28890" x="2441575" y="3455988"/>
          <p14:tracePt t="28903" x="2459038" y="3473450"/>
          <p14:tracePt t="28949" x="2495550" y="3508375"/>
          <p14:tracePt t="28994" x="2513013" y="3527425"/>
          <p14:tracePt t="29032" x="2513013" y="3544888"/>
          <p14:tracePt t="29055" x="2530475" y="3544888"/>
          <p14:tracePt t="29068" x="2530475" y="3562350"/>
          <p14:tracePt t="29102" x="2549525" y="3579813"/>
          <p14:tracePt t="29149" x="2566988" y="3579813"/>
          <p14:tracePt t="29161" x="2566988" y="3598863"/>
          <p14:tracePt t="29199" x="2566988" y="3633788"/>
          <p14:tracePt t="29248" x="2601913" y="3651250"/>
          <p14:tracePt t="29311" x="2620963" y="3651250"/>
          <p14:tracePt t="29704" x="2620963" y="3668713"/>
          <p14:tracePt t="29757" x="2638425" y="3668713"/>
          <p14:tracePt t="29840" x="2655888" y="3668713"/>
          <p14:tracePt t="29869" x="2673350" y="3668713"/>
          <p14:tracePt t="29897" x="2709863" y="3668713"/>
          <p14:tracePt t="29927" x="2727325" y="3668713"/>
          <p14:tracePt t="29940" x="2744788" y="3668713"/>
          <p14:tracePt t="29968" x="2762250" y="3651250"/>
          <p14:tracePt t="29983" x="2781300" y="3651250"/>
          <p14:tracePt t="29988" x="2816225" y="3616325"/>
          <p14:tracePt t="30004" x="2833688" y="3616325"/>
          <p14:tracePt t="30009" x="2851150" y="3616325"/>
          <p14:tracePt t="30022" x="2851150" y="3598863"/>
          <p14:tracePt t="30028" x="2870200" y="3598863"/>
          <p14:tracePt t="30039" x="2870200" y="3579813"/>
          <p14:tracePt t="30059" x="2922588" y="3579813"/>
          <p14:tracePt t="30085" x="2941638" y="3579813"/>
          <p14:tracePt t="30105" x="2959100" y="3562350"/>
          <p14:tracePt t="30120" x="2976563" y="3562350"/>
          <p14:tracePt t="30134" x="3030538" y="3562350"/>
          <p14:tracePt t="30149" x="3048000" y="3562350"/>
          <p14:tracePt t="30162" x="3082925" y="3544888"/>
          <p14:tracePt t="30168" x="3101975" y="3544888"/>
          <p14:tracePt t="30179" x="3154363" y="3544888"/>
          <p14:tracePt t="30185" x="3173413" y="3544888"/>
          <p14:tracePt t="30194" x="3225800" y="3544888"/>
          <p14:tracePt t="30198" x="3279775" y="3508375"/>
          <p14:tracePt t="30211" x="3333750" y="3508375"/>
          <p14:tracePt t="30218" x="3368675" y="3508375"/>
          <p14:tracePt t="30239" x="3475038" y="3490913"/>
          <p14:tracePt t="30246" x="3494088" y="3490913"/>
          <p14:tracePt t="30263" x="3529013" y="3490913"/>
          <p14:tracePt t="30267" x="3565525" y="3490913"/>
          <p14:tracePt t="30273" x="3582988" y="3490913"/>
          <p14:tracePt t="30317" x="3600450" y="3490913"/>
          <p14:tracePt t="30322" x="3617913" y="3490913"/>
          <p14:tracePt t="30346" x="3636963" y="3473450"/>
          <p14:tracePt t="30371" x="3706813" y="3473450"/>
          <p14:tracePt t="30379" x="3760788" y="3473450"/>
          <p14:tracePt t="30385" x="3778250" y="3473450"/>
          <p14:tracePt t="30410" x="3849688" y="3455988"/>
          <p14:tracePt t="30415" x="3867150" y="3455988"/>
          <p14:tracePt t="30426" x="3886200" y="3455988"/>
          <p14:tracePt t="30433" x="3903663" y="3455988"/>
          <p14:tracePt t="30446" x="3921125" y="3455988"/>
          <p14:tracePt t="30451" x="3957638" y="3455988"/>
          <p14:tracePt t="30467" x="3992563" y="3455988"/>
          <p14:tracePt t="30476" x="4010025" y="3455988"/>
          <p14:tracePt t="30498" x="4046538" y="3419475"/>
          <p14:tracePt t="30515" x="4064000" y="3419475"/>
          <p14:tracePt t="30545" x="4064000" y="3438525"/>
          <p14:tracePt t="30621" x="4064000" y="3455988"/>
          <p14:tracePt t="30658" x="4064000" y="3473450"/>
          <p14:tracePt t="30684" x="4064000" y="3490913"/>
          <p14:tracePt t="30713" x="4029075" y="3508375"/>
          <p14:tracePt t="30748" x="4029075" y="3544888"/>
          <p14:tracePt t="30784" x="4010025" y="3544888"/>
          <p14:tracePt t="30823" x="3992563" y="3527425"/>
          <p14:tracePt t="30852" x="3992563" y="3508375"/>
          <p14:tracePt t="30886" x="3992563" y="3490913"/>
          <p14:tracePt t="30924" x="4010025" y="3490913"/>
          <p14:tracePt t="30938" x="4046538" y="3490913"/>
          <p14:tracePt t="30943" x="4064000" y="3473450"/>
          <p14:tracePt t="30953" x="4081463" y="3473450"/>
          <p14:tracePt t="30958" x="4117975" y="3473450"/>
          <p14:tracePt t="30973" x="4224338" y="3473450"/>
          <p14:tracePt t="30987" x="4313238" y="3438525"/>
          <p14:tracePt t="30992" x="4367213" y="3438525"/>
          <p14:tracePt t="31006" x="4473575" y="3455988"/>
          <p14:tracePt t="31020" x="4527550" y="3438525"/>
          <p14:tracePt t="31037" x="4598988" y="3438525"/>
          <p14:tracePt t="31042" x="4616450" y="3438525"/>
          <p14:tracePt t="31056" x="4670425" y="3438525"/>
          <p14:tracePt t="31068" x="4705350" y="3438525"/>
          <p14:tracePt t="31082" x="4759325" y="3438525"/>
          <p14:tracePt t="31096" x="4848225" y="3419475"/>
          <p14:tracePt t="31103" x="4865688" y="3419475"/>
          <p14:tracePt t="31118" x="4919663" y="3419475"/>
          <p14:tracePt t="31126" x="4937125" y="3402013"/>
          <p14:tracePt t="31131" x="4954588" y="3402013"/>
          <p14:tracePt t="31148" x="4973638" y="3402013"/>
          <p14:tracePt t="31156" x="5008563" y="3402013"/>
          <p14:tracePt t="31192" x="5026025" y="3419475"/>
          <p14:tracePt t="31221" x="5026025" y="3438525"/>
          <p14:tracePt t="31282" x="5026025" y="3473450"/>
          <p14:tracePt t="31317" x="5026025" y="3490913"/>
          <p14:tracePt t="31373" x="5026025" y="3508375"/>
          <p14:tracePt t="31408" x="5026025" y="3527425"/>
          <p14:tracePt t="31518" x="5026025" y="3544888"/>
          <p14:tracePt t="31631" x="4991100" y="3527425"/>
          <p14:tracePt t="31645" x="4973638" y="3455988"/>
          <p14:tracePt t="31659" x="4973638" y="3438525"/>
          <p14:tracePt t="31665" x="4954588" y="3419475"/>
          <p14:tracePt t="37131" x="4954588" y="3473450"/>
          <p14:tracePt t="37148" x="4954588" y="3668713"/>
          <p14:tracePt t="37153" x="4954588" y="3776663"/>
          <p14:tracePt t="37160" x="4991100" y="3829050"/>
          <p14:tracePt t="37165" x="4991100" y="3937000"/>
          <p14:tracePt t="37172" x="4991100" y="3989388"/>
          <p14:tracePt t="37188" x="4991100" y="4149725"/>
          <p14:tracePt t="37192" x="4991100" y="4203700"/>
          <p14:tracePt t="37200" x="5008563" y="4275138"/>
          <p14:tracePt t="37209" x="5045075" y="4329113"/>
          <p14:tracePt t="37214" x="5045075" y="4400550"/>
          <p14:tracePt t="37228" x="5045075" y="4470400"/>
          <p14:tracePt t="37243" x="5045075" y="4524375"/>
          <p14:tracePt t="37260" x="5045075" y="4684713"/>
          <p14:tracePt t="37280" x="5045075" y="4721225"/>
          <p14:tracePt t="37285" x="5045075" y="4773613"/>
          <p14:tracePt t="37299" x="5045075" y="4845050"/>
          <p14:tracePt t="37311" x="5045075" y="4879975"/>
          <p14:tracePt t="37318" x="5045075" y="4899025"/>
          <p14:tracePt t="37324" x="5045075" y="4916488"/>
          <p14:tracePt t="37334" x="5045075" y="4970463"/>
          <p14:tracePt t="37339" x="5045075" y="4987925"/>
          <p14:tracePt t="37363" x="5045075" y="5130800"/>
          <p14:tracePt t="37368" x="5045075" y="5183188"/>
          <p14:tracePt t="37380" x="5008563" y="5272088"/>
          <p14:tracePt t="37396" x="5008563" y="5360988"/>
          <p14:tracePt t="37404" x="4954588" y="5486400"/>
          <p14:tracePt t="37421" x="4954588" y="5629275"/>
          <p14:tracePt t="37426" x="4954588" y="5664200"/>
          <p14:tracePt t="37431" x="4937125" y="5753100"/>
          <p14:tracePt t="37451" x="4883150" y="5842000"/>
          <p14:tracePt t="37457" x="4883150" y="5878513"/>
          <p14:tracePt t="37465" x="4865688" y="5878513"/>
          <p14:tracePt t="37474" x="4865688" y="5913438"/>
          <p14:tracePt t="37480" x="4865688" y="5932488"/>
          <p14:tracePt t="37495" x="4865688" y="5949950"/>
          <p14:tracePt t="37547" x="4848225" y="5949950"/>
          <p14:tracePt t="37610" x="4830763" y="5932488"/>
          <p14:tracePt t="37645" x="4830763" y="5895975"/>
          <p14:tracePt t="37666" x="4794250" y="5878513"/>
          <p14:tracePt t="37680" x="4794250" y="5861050"/>
          <p14:tracePt t="37690" x="4776788" y="5861050"/>
          <p14:tracePt t="37709" x="4776788" y="5824538"/>
          <p14:tracePt t="37725" x="4759325" y="5789613"/>
          <p14:tracePt t="37731" x="4759325" y="5772150"/>
          <p14:tracePt t="37751" x="4741863" y="5718175"/>
          <p14:tracePt t="37757" x="4722813" y="5681663"/>
          <p14:tracePt t="37782" x="4687888" y="5629275"/>
          <p14:tracePt t="37788" x="4687888" y="5611813"/>
          <p14:tracePt t="37793" x="4687888" y="5575300"/>
          <p14:tracePt t="37799" x="4670425" y="5540375"/>
          <p14:tracePt t="37805" x="4652963" y="5521325"/>
          <p14:tracePt t="37819" x="4652963" y="5468938"/>
          <p14:tracePt t="37828" x="4633913" y="5451475"/>
          <p14:tracePt t="37835" x="4633913" y="5432425"/>
          <p14:tracePt t="37848" x="4633913" y="5380038"/>
          <p14:tracePt t="37854" x="4616450" y="5360988"/>
          <p14:tracePt t="37863" x="4616450" y="5343525"/>
          <p14:tracePt t="37881" x="4616450" y="5308600"/>
          <p14:tracePt t="37898" x="4616450" y="5272088"/>
          <p14:tracePt t="37924" x="4562475" y="5183188"/>
          <p14:tracePt t="37932" x="4545013" y="5165725"/>
          <p14:tracePt t="37950" x="4527550" y="5148263"/>
          <p14:tracePt t="37973" x="4473575" y="5130800"/>
          <p14:tracePt t="38019" x="4456113" y="5111750"/>
          <p14:tracePt t="38050" x="4438650" y="5076825"/>
          <p14:tracePt t="38068" x="4438650" y="5059363"/>
          <p14:tracePt t="38085" x="4384675" y="5059363"/>
          <p14:tracePt t="38097" x="4367213" y="5040313"/>
          <p14:tracePt t="38132" x="4349750" y="5040313"/>
          <p14:tracePt t="38167" x="4349750" y="5022850"/>
          <p14:tracePt t="38196" x="4330700" y="5022850"/>
          <p14:tracePt t="38209" x="4313238" y="5005388"/>
          <p14:tracePt t="38362" x="4313238" y="4970463"/>
          <p14:tracePt t="38446" x="4278313" y="4970463"/>
          <p14:tracePt t="38480" x="4260850" y="4951413"/>
          <p14:tracePt t="38518" x="4241800" y="4933950"/>
          <p14:tracePt t="38544" x="4224338" y="4933950"/>
          <p14:tracePt t="38560" x="4224338" y="4916488"/>
          <p14:tracePt t="38574" x="4206875" y="4899025"/>
          <p14:tracePt t="38595" x="4189413" y="4879975"/>
          <p14:tracePt t="38613" x="4152900" y="4845050"/>
          <p14:tracePt t="38633" x="4135438" y="4827588"/>
          <p14:tracePt t="38683" x="4117975" y="4827588"/>
          <p14:tracePt t="38751" x="4098925" y="4827588"/>
          <p14:tracePt t="38797" x="4081463" y="4827588"/>
          <p14:tracePt t="38830" x="4046538" y="4827588"/>
          <p14:tracePt t="38864" x="4046538" y="4862513"/>
          <p14:tracePt t="38892" x="4029075" y="4862513"/>
          <p14:tracePt t="38941" x="4010025" y="4879975"/>
          <p14:tracePt t="38953" x="4010025" y="4899025"/>
          <p14:tracePt t="38983" x="3992563" y="4899025"/>
          <p14:tracePt t="39025" x="3975100" y="4916488"/>
          <p14:tracePt t="39052" x="3938588" y="4916488"/>
          <p14:tracePt t="39075" x="3921125" y="4916488"/>
          <p14:tracePt t="39094" x="3886200" y="4916488"/>
          <p14:tracePt t="39102" x="3867150" y="4916488"/>
          <p14:tracePt t="39110" x="3832225" y="4916488"/>
          <p14:tracePt t="39130" x="3814763" y="4933950"/>
          <p14:tracePt t="39154" x="3778250" y="4933950"/>
          <p14:tracePt t="39167" x="3760788" y="4933950"/>
          <p14:tracePt t="39172" x="3725863" y="4933950"/>
          <p14:tracePt t="39192" x="3706813" y="4933950"/>
          <p14:tracePt t="39201" x="3671888" y="4933950"/>
          <p14:tracePt t="39206" x="3654425" y="4916488"/>
          <p14:tracePt t="39221" x="3600450" y="4916488"/>
          <p14:tracePt t="39236" x="3582988" y="4899025"/>
          <p14:tracePt t="39241" x="3565525" y="4899025"/>
          <p14:tracePt t="39255" x="3546475" y="4899025"/>
          <p14:tracePt t="39267" x="3511550" y="4899025"/>
          <p14:tracePt t="39271" x="3494088" y="4899025"/>
          <p14:tracePt t="39286" x="3475038" y="4879975"/>
          <p14:tracePt t="39290" x="3457575" y="4879975"/>
          <p14:tracePt t="39304" x="3440113" y="4879975"/>
          <p14:tracePt t="39323" x="3405188" y="4879975"/>
          <p14:tracePt t="39333" x="3386138" y="4845050"/>
          <p14:tracePt t="39339" x="3368675" y="4845050"/>
          <p14:tracePt t="39408" x="3351213" y="4827588"/>
          <p14:tracePt t="39491" x="3333750" y="4827588"/>
          <p14:tracePt t="39515" x="3314700" y="4827588"/>
          <p14:tracePt t="39533" x="3279775" y="4827588"/>
          <p14:tracePt t="39539" x="3244850" y="4827588"/>
          <p14:tracePt t="39548" x="3225800" y="4810125"/>
          <p14:tracePt t="39556" x="3190875" y="4810125"/>
          <p14:tracePt t="39576" x="3136900" y="4791075"/>
          <p14:tracePt t="39596" x="3065463" y="4791075"/>
          <p14:tracePt t="39602" x="3030538" y="4791075"/>
          <p14:tracePt t="39612" x="2994025" y="4791075"/>
          <p14:tracePt t="39618" x="2976563" y="4791075"/>
          <p14:tracePt t="39630" x="2887663" y="4756150"/>
          <p14:tracePt t="39637" x="2833688" y="4756150"/>
          <p14:tracePt t="39656" x="2762250" y="4756150"/>
          <p14:tracePt t="39673" x="2620963" y="4756150"/>
          <p14:tracePt t="39680" x="2601913" y="4738688"/>
          <p14:tracePt t="39692" x="2566988" y="4738688"/>
          <p14:tracePt t="39702" x="2513013" y="4738688"/>
          <p14:tracePt t="39708" x="2495550" y="4738688"/>
          <p14:tracePt t="39720" x="2424113" y="4738688"/>
          <p14:tracePt t="39742" x="2352675" y="4738688"/>
          <p14:tracePt t="39751" x="2335213" y="4738688"/>
          <p14:tracePt t="39757" x="2317750" y="4738688"/>
          <p14:tracePt t="39780" x="2228850" y="4738688"/>
          <p14:tracePt t="39788" x="2209800" y="4738688"/>
          <p14:tracePt t="39795" x="2157413" y="4738688"/>
          <p14:tracePt t="39800" x="2120900" y="4738688"/>
          <p14:tracePt t="39806" x="2066925" y="4738688"/>
          <p14:tracePt t="39818" x="2032000" y="4773613"/>
          <p14:tracePt t="39835" x="1978025" y="4773613"/>
          <p14:tracePt t="39849" x="1960563" y="4773613"/>
          <p14:tracePt t="39874" x="1960563" y="4756150"/>
          <p14:tracePt t="39908" x="1943100" y="4738688"/>
          <p14:tracePt t="40124" x="1960563" y="4773613"/>
          <p14:tracePt t="40158" x="1960563" y="4791075"/>
          <p14:tracePt t="40195" x="1978025" y="4810125"/>
          <p14:tracePt t="40261" x="1978025" y="4827588"/>
          <p14:tracePt t="40328" x="1978025" y="4845050"/>
          <p14:tracePt t="40445" x="2014538" y="4845050"/>
          <p14:tracePt t="40637" x="2014538" y="4879975"/>
          <p14:tracePt t="40752" x="2032000" y="4899025"/>
          <p14:tracePt t="40856" x="2049463" y="4916488"/>
          <p14:tracePt t="43346" x="2066925" y="4916488"/>
          <p14:tracePt t="43354" x="2085975" y="4916488"/>
          <p14:tracePt t="43361" x="2120900" y="4933950"/>
          <p14:tracePt t="43372" x="2138363" y="4933950"/>
          <p14:tracePt t="43376" x="2157413" y="4933950"/>
          <p14:tracePt t="43389" x="2192338" y="4951413"/>
          <p14:tracePt t="43406" x="2263775" y="4987925"/>
          <p14:tracePt t="43409" x="2281238" y="4987925"/>
          <p14:tracePt t="43423" x="2335213" y="5005388"/>
          <p14:tracePt t="43439" x="2406650" y="5022850"/>
          <p14:tracePt t="43456" x="2459038" y="5059363"/>
          <p14:tracePt t="43460" x="2513013" y="5076825"/>
          <p14:tracePt t="43473" x="2584450" y="5094288"/>
          <p14:tracePt t="43489" x="2655888" y="5111750"/>
          <p14:tracePt t="43507" x="2744788" y="5165725"/>
          <p14:tracePt t="43523" x="2781300" y="5183188"/>
          <p14:tracePt t="43541" x="2851150" y="5200650"/>
          <p14:tracePt t="43556" x="2870200" y="5200650"/>
          <p14:tracePt t="43558" x="2887663" y="5219700"/>
          <p14:tracePt t="43572" x="2959100" y="5254625"/>
          <p14:tracePt t="43589" x="2994025" y="5254625"/>
          <p14:tracePt t="43605" x="3065463" y="5272088"/>
          <p14:tracePt t="43623" x="3119438" y="5291138"/>
          <p14:tracePt t="43625" x="3136900" y="5291138"/>
          <p14:tracePt t="43639" x="3154363" y="5308600"/>
          <p14:tracePt t="43656" x="3190875" y="5308600"/>
          <p14:tracePt t="43673" x="3262313" y="5343525"/>
          <p14:tracePt t="43689" x="3297238" y="5343525"/>
          <p14:tracePt t="43707" x="3351213" y="5360988"/>
          <p14:tracePt t="43710" x="3368675" y="5360988"/>
          <p14:tracePt t="43723" x="3386138" y="5360988"/>
          <p14:tracePt t="43739" x="3422650" y="5380038"/>
          <p14:tracePt t="43785" x="3440113" y="5397500"/>
          <p14:tracePt t="44377" x="3457575" y="5432425"/>
          <p14:tracePt t="44384" x="3475038" y="5432425"/>
          <p14:tracePt t="44391" x="3494088" y="5432425"/>
          <p14:tracePt t="44407" x="3546475" y="5451475"/>
          <p14:tracePt t="44424" x="3582988" y="5451475"/>
          <p14:tracePt t="44430" x="3636963" y="5468938"/>
          <p14:tracePt t="44441" x="3671888" y="5468938"/>
          <p14:tracePt t="44458" x="3743325" y="5486400"/>
          <p14:tracePt t="44464" x="3797300" y="5486400"/>
          <p14:tracePt t="44468" x="3814763" y="5486400"/>
          <p14:tracePt t="44479" x="3832225" y="5486400"/>
          <p14:tracePt t="44489" x="3849688" y="5486400"/>
          <p14:tracePt t="44493" x="3903663" y="5486400"/>
          <p14:tracePt t="44507" x="3975100" y="5486400"/>
          <p14:tracePt t="44512" x="3992563" y="5486400"/>
          <p14:tracePt t="44524" x="4029075" y="5486400"/>
          <p14:tracePt t="44540" x="4098925" y="5486400"/>
          <p14:tracePt t="44556" x="4135438" y="5486400"/>
          <p14:tracePt t="44560" x="4152900" y="5486400"/>
          <p14:tracePt t="44575" x="4206875" y="5486400"/>
          <p14:tracePt t="44591" x="4278313" y="5486400"/>
          <p14:tracePt t="44596" x="4313238" y="5486400"/>
          <p14:tracePt t="44608" x="4384675" y="5468938"/>
          <p14:tracePt t="44624" x="4456113" y="5451475"/>
          <p14:tracePt t="44641" x="4545013" y="5414963"/>
          <p14:tracePt t="44645" x="4598988" y="5397500"/>
          <p14:tracePt t="44651" x="4687888" y="5360988"/>
          <p14:tracePt t="44662" x="4722813" y="5360988"/>
          <p14:tracePt t="44664" x="4813300" y="5343525"/>
          <p14:tracePt t="44673" x="4919663" y="5343525"/>
          <p14:tracePt t="44681" x="5045075" y="5343525"/>
          <p14:tracePt t="44685" x="5151438" y="5308600"/>
          <p14:tracePt t="44696" x="5257800" y="5308600"/>
          <p14:tracePt t="44699" x="5383213" y="5308600"/>
          <p14:tracePt t="44707" x="5489575" y="5272088"/>
          <p14:tracePt t="44714" x="5578475" y="5254625"/>
          <p14:tracePt t="44723" x="5686425" y="5219700"/>
          <p14:tracePt t="44732" x="5738813" y="5200650"/>
          <p14:tracePt t="44734" x="5810250" y="5200650"/>
          <p14:tracePt t="44744" x="5899150" y="5165725"/>
          <p14:tracePt t="44760" x="5970588" y="5165725"/>
          <p14:tracePt t="44762" x="6007100" y="5165725"/>
          <p14:tracePt t="44775" x="6078538" y="5165725"/>
          <p14:tracePt t="44791" x="6238875" y="5165725"/>
          <p14:tracePt t="44796" x="6292850" y="5148263"/>
          <p14:tracePt t="44811" x="6505575" y="5111750"/>
          <p14:tracePt t="44825" x="6845300" y="5059363"/>
          <p14:tracePt t="44832" x="7040563" y="5022850"/>
          <p14:tracePt t="44838" x="7218363" y="4987925"/>
          <p14:tracePt t="44853" x="7521575" y="4951413"/>
          <p14:tracePt t="44869" x="7753350" y="4916488"/>
          <p14:tracePt t="44880" x="7842250" y="4916488"/>
          <p14:tracePt t="44885" x="7950200" y="4916488"/>
          <p14:tracePt t="44888" x="8021638" y="4916488"/>
          <p14:tracePt t="44904" x="8216900" y="4899025"/>
          <p14:tracePt t="44912" x="8305800" y="4899025"/>
          <p14:tracePt t="44925" x="8502650" y="4862513"/>
          <p14:tracePt t="44941" x="8697913" y="4810125"/>
          <p14:tracePt t="44946" x="8858250" y="4773613"/>
          <p14:tracePt t="44957" x="8966200" y="4738688"/>
          <p14:tracePt t="44963" x="9126538" y="4721225"/>
          <p14:tracePt t="44967" x="9286875" y="4684713"/>
          <p14:tracePt t="44975" x="9410700" y="4649788"/>
          <p14:tracePt t="44981" x="9518650" y="4649788"/>
          <p14:tracePt t="44984" x="9642475" y="4649788"/>
          <p14:tracePt t="44998" x="9713913" y="4649788"/>
          <p14:tracePt t="45001" x="9767888" y="4649788"/>
          <p14:tracePt t="45009" x="9802813" y="4649788"/>
          <p14:tracePt t="45024" x="9874250" y="4649788"/>
          <p14:tracePt t="45040" x="9893300" y="4649788"/>
          <p14:tracePt t="45058" x="9928225" y="4649788"/>
          <p14:tracePt t="45062" x="9945688" y="4649788"/>
          <p14:tracePt t="45074" x="9999663" y="4649788"/>
          <p14:tracePt t="45090" x="10053638" y="4649788"/>
          <p14:tracePt t="45107" x="10088563" y="4649788"/>
          <p14:tracePt t="45110" x="10106025" y="4649788"/>
          <p14:tracePt t="45124" x="10142538" y="4649788"/>
          <p14:tracePt t="45172" x="10160000" y="4684713"/>
          <p14:tracePt t="45181" x="10160000" y="4702175"/>
          <p14:tracePt t="45191" x="10160000" y="4721225"/>
          <p14:tracePt t="45206" x="10160000" y="4756150"/>
          <p14:tracePt t="45225" x="10160000" y="4810125"/>
          <p14:tracePt t="45257" x="10160000" y="4827588"/>
          <p14:tracePt t="45315" x="10160000" y="4845050"/>
          <p14:tracePt t="45324" x="10125075" y="4845050"/>
          <p14:tracePt t="45363" x="10106025" y="4862513"/>
          <p14:tracePt t="45394" x="10088563" y="4899025"/>
          <p14:tracePt t="45415" x="10088563" y="4916488"/>
          <p14:tracePt t="45435" x="10071100" y="4933950"/>
          <p14:tracePt t="45463" x="10053638" y="4951413"/>
          <p14:tracePt t="45484" x="9999663" y="4970463"/>
          <p14:tracePt t="45507" x="9982200" y="5005388"/>
          <p14:tracePt t="45514" x="9963150" y="5005388"/>
          <p14:tracePt t="45530" x="9928225" y="5022850"/>
          <p14:tracePt t="45541" x="9928225" y="5040313"/>
          <p14:tracePt t="45560" x="9893300" y="5040313"/>
          <p14:tracePt t="45574" x="9874250" y="5059363"/>
          <p14:tracePt t="45578" x="9856788" y="5059363"/>
          <p14:tracePt t="45591" x="9821863" y="5059363"/>
          <p14:tracePt t="45607" x="9802813" y="5076825"/>
          <p14:tracePt t="45623" x="9785350" y="5076825"/>
          <p14:tracePt t="45648" x="9767888" y="5076825"/>
          <p14:tracePt t="45674" x="9750425" y="5111750"/>
          <p14:tracePt t="45695" x="9713913" y="5111750"/>
          <p14:tracePt t="45737" x="9696450" y="5111750"/>
          <p14:tracePt t="45767" x="9678988" y="5111750"/>
          <p14:tracePt t="45818" x="9661525" y="5094288"/>
          <p14:tracePt t="45884" x="9642475" y="5094288"/>
          <p14:tracePt t="45969" x="9642475" y="5076825"/>
          <p14:tracePt t="46163" x="9642475" y="5111750"/>
          <p14:tracePt t="46295" x="9642475" y="5130800"/>
          <p14:tracePt t="47062" x="9607550" y="5130800"/>
          <p14:tracePt t="47083" x="9607550" y="5094288"/>
          <p14:tracePt t="47100" x="9590088" y="5040313"/>
          <p14:tracePt t="47113" x="9571038" y="4987925"/>
          <p14:tracePt t="47131" x="9553575" y="4916488"/>
          <p14:tracePt t="47143" x="9553575" y="4879975"/>
          <p14:tracePt t="47149" x="9518650" y="4862513"/>
          <p14:tracePt t="47160" x="9518650" y="4810125"/>
          <p14:tracePt t="47170" x="9501188" y="4791075"/>
          <p14:tracePt t="47176" x="9501188" y="4756150"/>
          <p14:tracePt t="47191" x="9482138" y="4684713"/>
          <p14:tracePt t="47202" x="9482138" y="4613275"/>
          <p14:tracePt t="47210" x="9464675" y="4560888"/>
          <p14:tracePt t="47227" x="9429750" y="4470400"/>
          <p14:tracePt t="47239" x="9375775" y="4329113"/>
          <p14:tracePt t="47255" x="9321800" y="4097338"/>
          <p14:tracePt t="47266" x="9178925" y="3759200"/>
          <p14:tracePt t="47274" x="9109075" y="3490913"/>
          <p14:tracePt t="47285" x="8966200" y="2974975"/>
          <p14:tracePt t="47295" x="8840788" y="2654300"/>
          <p14:tracePt t="47304" x="8716963" y="2333625"/>
          <p14:tracePt t="47318" x="8394700" y="1514475"/>
          <p14:tracePt t="47324" x="8270875" y="1157288"/>
          <p14:tracePt t="47329" x="8110538" y="747713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8|34.4|19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8|34.4|19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8|34.4|19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5|5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5|5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5|5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5|5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5|5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5|5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5|5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8|34.4|19.7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06592AC0A2F4C24A95CC5D0BF496093D" ma:contentTypeVersion="10" ma:contentTypeDescription="建立新的文件。" ma:contentTypeScope="" ma:versionID="389321321fe62265ed8939eca6e10aa2">
  <xsd:schema xmlns:xsd="http://www.w3.org/2001/XMLSchema" xmlns:xs="http://www.w3.org/2001/XMLSchema" xmlns:p="http://schemas.microsoft.com/office/2006/metadata/properties" xmlns:ns2="69b1f48f-880b-44ad-916a-e212118a994f" xmlns:ns3="d144eff7-6e22-4895-9a40-2e463d5cdf11" targetNamespace="http://schemas.microsoft.com/office/2006/metadata/properties" ma:root="true" ma:fieldsID="459ae2a4be26e82fc76a506d75ced13c" ns2:_="" ns3:_="">
    <xsd:import namespace="69b1f48f-880b-44ad-916a-e212118a994f"/>
    <xsd:import namespace="d144eff7-6e22-4895-9a40-2e463d5cdf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b1f48f-880b-44ad-916a-e212118a99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影像標籤" ma:readOnly="false" ma:fieldId="{5cf76f15-5ced-4ddc-b409-7134ff3c332f}" ma:taxonomyMulti="true" ma:sspId="2b7cc9c4-2e33-4c29-8e3b-fac3172d3c7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44eff7-6e22-4895-9a40-2e463d5cdf1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0ae30c4f-28e5-447b-93e3-936ca52d8bb1}" ma:internalName="TaxCatchAll" ma:showField="CatchAllData" ma:web="d144eff7-6e22-4895-9a40-2e463d5cdf1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9b1f48f-880b-44ad-916a-e212118a994f">
      <Terms xmlns="http://schemas.microsoft.com/office/infopath/2007/PartnerControls"/>
    </lcf76f155ced4ddcb4097134ff3c332f>
    <TaxCatchAll xmlns="d144eff7-6e22-4895-9a40-2e463d5cdf11" xsi:nil="true"/>
  </documentManagement>
</p:properties>
</file>

<file path=customXml/itemProps1.xml><?xml version="1.0" encoding="utf-8"?>
<ds:datastoreItem xmlns:ds="http://schemas.openxmlformats.org/officeDocument/2006/customXml" ds:itemID="{452EF6B2-D61D-4485-8408-EFDD7FE8462E}"/>
</file>

<file path=customXml/itemProps2.xml><?xml version="1.0" encoding="utf-8"?>
<ds:datastoreItem xmlns:ds="http://schemas.openxmlformats.org/officeDocument/2006/customXml" ds:itemID="{F17C5274-47B7-4263-AC2A-7F6E94183254}"/>
</file>

<file path=customXml/itemProps3.xml><?xml version="1.0" encoding="utf-8"?>
<ds:datastoreItem xmlns:ds="http://schemas.openxmlformats.org/officeDocument/2006/customXml" ds:itemID="{B73D659F-6A9B-4E46-8955-0B8930D92306}"/>
</file>

<file path=docProps/app.xml><?xml version="1.0" encoding="utf-8"?>
<Properties xmlns="http://schemas.openxmlformats.org/officeDocument/2006/extended-properties" xmlns:vt="http://schemas.openxmlformats.org/officeDocument/2006/docPropsVTypes">
  <TotalTime>6773</TotalTime>
  <Words>813</Words>
  <Application>Microsoft Office PowerPoint</Application>
  <PresentationFormat>寬螢幕</PresentationFormat>
  <Paragraphs>131</Paragraphs>
  <Slides>20</Slides>
  <Notes>2</Notes>
  <HiddenSlides>0</HiddenSlides>
  <MMClips>20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30" baseType="lpstr">
      <vt:lpstr>ffe</vt:lpstr>
      <vt:lpstr>Microsoft YaHei</vt:lpstr>
      <vt:lpstr>Microsoft YaHei</vt:lpstr>
      <vt:lpstr>Arial</vt:lpstr>
      <vt:lpstr>Bahnschrift</vt:lpstr>
      <vt:lpstr>Calibri</vt:lpstr>
      <vt:lpstr>Calibri Light</vt:lpstr>
      <vt:lpstr>Cambria Math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H34086034@ncku.edu.tw</dc:creator>
  <cp:lastModifiedBy>林子筠 LIN TZU YUN</cp:lastModifiedBy>
  <cp:revision>19</cp:revision>
  <dcterms:created xsi:type="dcterms:W3CDTF">2022-12-06T06:03:56Z</dcterms:created>
  <dcterms:modified xsi:type="dcterms:W3CDTF">2023-06-18T07:27:44Z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0x01010006592AC0A2F4C24A95CC5D0BF496093D</vt:lpwstr>
  </property>
</Properties>
</file>